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81"/>
  </p:notesMasterIdLst>
  <p:sldIdLst>
    <p:sldId id="261" r:id="rId3"/>
    <p:sldId id="264" r:id="rId4"/>
    <p:sldId id="378" r:id="rId5"/>
    <p:sldId id="269" r:id="rId6"/>
    <p:sldId id="263" r:id="rId7"/>
    <p:sldId id="265" r:id="rId8"/>
    <p:sldId id="270" r:id="rId9"/>
    <p:sldId id="320" r:id="rId10"/>
    <p:sldId id="266" r:id="rId11"/>
    <p:sldId id="267" r:id="rId12"/>
    <p:sldId id="268" r:id="rId13"/>
    <p:sldId id="321" r:id="rId14"/>
    <p:sldId id="322" r:id="rId15"/>
    <p:sldId id="332" r:id="rId16"/>
    <p:sldId id="333" r:id="rId17"/>
    <p:sldId id="334" r:id="rId18"/>
    <p:sldId id="273" r:id="rId19"/>
    <p:sldId id="305" r:id="rId20"/>
    <p:sldId id="272" r:id="rId21"/>
    <p:sldId id="274" r:id="rId22"/>
    <p:sldId id="271" r:id="rId23"/>
    <p:sldId id="275" r:id="rId24"/>
    <p:sldId id="276" r:id="rId25"/>
    <p:sldId id="278" r:id="rId26"/>
    <p:sldId id="292" r:id="rId27"/>
    <p:sldId id="373" r:id="rId28"/>
    <p:sldId id="389" r:id="rId29"/>
    <p:sldId id="388" r:id="rId30"/>
    <p:sldId id="392" r:id="rId31"/>
    <p:sldId id="393" r:id="rId32"/>
    <p:sldId id="374" r:id="rId33"/>
    <p:sldId id="279" r:id="rId34"/>
    <p:sldId id="280" r:id="rId35"/>
    <p:sldId id="395" r:id="rId36"/>
    <p:sldId id="394" r:id="rId37"/>
    <p:sldId id="396" r:id="rId38"/>
    <p:sldId id="306" r:id="rId39"/>
    <p:sldId id="307" r:id="rId40"/>
    <p:sldId id="311" r:id="rId41"/>
    <p:sldId id="312" r:id="rId42"/>
    <p:sldId id="375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90" r:id="rId58"/>
    <p:sldId id="351" r:id="rId59"/>
    <p:sldId id="352" r:id="rId60"/>
    <p:sldId id="353" r:id="rId61"/>
    <p:sldId id="354" r:id="rId62"/>
    <p:sldId id="355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64" r:id="rId72"/>
    <p:sldId id="365" r:id="rId73"/>
    <p:sldId id="366" r:id="rId74"/>
    <p:sldId id="367" r:id="rId75"/>
    <p:sldId id="368" r:id="rId76"/>
    <p:sldId id="369" r:id="rId77"/>
    <p:sldId id="377" r:id="rId78"/>
    <p:sldId id="391" r:id="rId79"/>
    <p:sldId id="370" r:id="rId8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0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101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00344-398C-4863-AF36-AB785A818B43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9BD5C-8032-43EF-B967-611E5BBE557E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21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目前可操作外设只有键盘、卡片以及</a:t>
            </a:r>
            <a:r>
              <a:rPr lang="en-US" altLang="zh-CN" dirty="0" smtClean="0"/>
              <a:t>PIRCAM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01001-FC4D-4DAE-A867-5626A10EA2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784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遥控器部分目前有问题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9BD5C-8032-43EF-B967-611E5BBE557E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111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暂时无包装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9BD5C-8032-43EF-B967-611E5BBE55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516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9BD5C-8032-43EF-B967-611E5BBE55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881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9BD5C-8032-43EF-B967-611E5BBE55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59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9BD5C-8032-43EF-B967-611E5BBE55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414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防区</a:t>
            </a:r>
            <a:r>
              <a:rPr lang="en-US" altLang="zh-CN" dirty="0" smtClean="0"/>
              <a:t>1</a:t>
            </a:r>
            <a:r>
              <a:rPr lang="zh-CN" altLang="en-US" dirty="0" smtClean="0"/>
              <a:t>是我之前就关联过了，所以直接就有了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9BD5C-8032-43EF-B967-611E5BBE55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458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PIRCAM</a:t>
            </a:r>
            <a:r>
              <a:rPr lang="zh-CN" altLang="en-US" dirty="0" smtClean="0"/>
              <a:t>的报警消息目前不弹窗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9BD5C-8032-43EF-B967-611E5BBE55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00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Or you can add on website,</a:t>
            </a:r>
            <a:r>
              <a:rPr lang="en-US" altLang="zh-CN" baseline="0" dirty="0" smtClean="0"/>
              <a:t> make sure hub , camera and cell phone in the same </a:t>
            </a:r>
            <a:r>
              <a:rPr lang="en-US" altLang="zh-CN" baseline="0" dirty="0" err="1" smtClean="0"/>
              <a:t>wifi</a:t>
            </a:r>
            <a:r>
              <a:rPr lang="en-US" altLang="zh-CN" baseline="0" dirty="0" smtClean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19BD5C-8032-43EF-B967-611E5BBE557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57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无线产品家族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B474C-5E26-4F4F-8887-C4D120209F8C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6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01001-FC4D-4DAE-A867-5626A10EA2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89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01001-FC4D-4DAE-A867-5626A10EA2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01001-FC4D-4DAE-A867-5626A10EA2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07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01001-FC4D-4DAE-A867-5626A10EA2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67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icrosoft YaHei"/>
                <a:cs typeface="+mn-cs"/>
              </a:rPr>
              <a:t>目前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icrosoft YaHei"/>
                <a:cs typeface="+mn-cs"/>
              </a:rPr>
              <a:t>APP</a:t>
            </a: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icrosoft YaHei"/>
                <a:cs typeface="+mn-cs"/>
              </a:rPr>
              <a:t>操作还有问题，仅供参考</a:t>
            </a:r>
            <a:endParaRPr kumimoji="0" lang="en-US" altLang="zh-CN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icrosoft YaHe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01001-FC4D-4DAE-A867-5626A10EA2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30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9BD5C-8032-43EF-B967-611E5BBE557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4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9BD5C-8032-43EF-B967-611E5BBE557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3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393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413498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00878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735788" y="5065146"/>
            <a:ext cx="7699021" cy="573943"/>
          </a:xfrm>
          <a:prstGeom prst="rect">
            <a:avLst/>
          </a:prstGeom>
        </p:spPr>
        <p:txBody>
          <a:bodyPr/>
          <a:lstStyle>
            <a:lvl1pPr algn="l">
              <a:defRPr sz="3733" b="0" i="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 dirty="0" smtClean="0"/>
              <a:t>Fare clic per modificare stile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239177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559053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813059"/>
            <a:ext cx="12192000" cy="732367"/>
          </a:xfrm>
          <a:prstGeom prst="rect">
            <a:avLst/>
          </a:prstGeom>
        </p:spPr>
        <p:txBody>
          <a:bodyPr/>
          <a:lstStyle>
            <a:lvl1pPr algn="ctr">
              <a:defRPr sz="4667" b="0">
                <a:solidFill>
                  <a:srgbClr val="C11119"/>
                </a:solidFill>
              </a:defRPr>
            </a:lvl1pPr>
          </a:lstStyle>
          <a:p>
            <a:r>
              <a:rPr lang="it-IT" dirty="0" smtClean="0"/>
              <a:t>Fare clic per modificare stile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63368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84" y="317440"/>
            <a:ext cx="2020529" cy="4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83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84" y="317440"/>
            <a:ext cx="2020529" cy="4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524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类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 userDrawn="1"/>
        </p:nvSpPr>
        <p:spPr>
          <a:xfrm>
            <a:off x="1400175" y="1514475"/>
            <a:ext cx="3200400" cy="3200400"/>
          </a:xfrm>
          <a:prstGeom prst="ellipse">
            <a:avLst/>
          </a:prstGeom>
          <a:solidFill>
            <a:srgbClr val="493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 rot="13500000">
            <a:off x="2402201" y="235718"/>
            <a:ext cx="6386565" cy="6386565"/>
            <a:chOff x="-5810865" y="-2258541"/>
            <a:chExt cx="10763865" cy="10763865"/>
          </a:xfrm>
        </p:grpSpPr>
        <p:sp>
          <p:nvSpPr>
            <p:cNvPr id="10" name="弧形 9"/>
            <p:cNvSpPr/>
            <p:nvPr/>
          </p:nvSpPr>
          <p:spPr>
            <a:xfrm>
              <a:off x="-5810865" y="-2258541"/>
              <a:ext cx="10763865" cy="10763865"/>
            </a:xfrm>
            <a:prstGeom prst="arc">
              <a:avLst>
                <a:gd name="adj1" fmla="val 20772719"/>
                <a:gd name="adj2" fmla="val 20367877"/>
              </a:avLst>
            </a:prstGeom>
            <a:noFill/>
            <a:ln w="38100">
              <a:solidFill>
                <a:srgbClr val="A69AD9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491373" y="1206690"/>
              <a:ext cx="337810" cy="337810"/>
            </a:xfrm>
            <a:prstGeom prst="ellipse">
              <a:avLst/>
            </a:prstGeom>
            <a:solidFill>
              <a:srgbClr val="A69AD9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同心圆 11"/>
          <p:cNvSpPr/>
          <p:nvPr userDrawn="1"/>
        </p:nvSpPr>
        <p:spPr>
          <a:xfrm>
            <a:off x="825500" y="5514974"/>
            <a:ext cx="479425" cy="479425"/>
          </a:xfrm>
          <a:prstGeom prst="donut">
            <a:avLst/>
          </a:prstGeom>
          <a:gradFill flip="none" rotWithShape="1">
            <a:gsLst>
              <a:gs pos="0">
                <a:srgbClr val="49398C"/>
              </a:gs>
              <a:gs pos="100000">
                <a:srgbClr val="9D4C8A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2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569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80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733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F56D35-BC2D-4BE7-9DD0-44E73E684FBE}" type="datetimeFigureOut">
              <a:rPr lang="zh-CN" altLang="en-US">
                <a:solidFill>
                  <a:srgbClr val="000000"/>
                </a:solidFill>
              </a:rPr>
              <a:pPr/>
              <a:t>2022/3/24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4A91A0-6BED-4868-A977-AAD6DE6DD927}" type="slidenum">
              <a:rPr lang="zh-CN" altLang="en-US">
                <a:solidFill>
                  <a:srgbClr val="000000"/>
                </a:solidFill>
              </a:rPr>
              <a:pPr/>
              <a:t>‹N°›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5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98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5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87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不同场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同心圆 6"/>
          <p:cNvSpPr/>
          <p:nvPr userDrawn="1"/>
        </p:nvSpPr>
        <p:spPr>
          <a:xfrm>
            <a:off x="6589486" y="-2615894"/>
            <a:ext cx="7899094" cy="7899094"/>
          </a:xfrm>
          <a:prstGeom prst="donut">
            <a:avLst>
              <a:gd name="adj" fmla="val 12282"/>
            </a:avLst>
          </a:prstGeom>
          <a:gradFill flip="none" rotWithShape="1">
            <a:gsLst>
              <a:gs pos="0">
                <a:srgbClr val="49398C"/>
              </a:gs>
              <a:gs pos="100000">
                <a:srgbClr val="9D4C8A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-754516" y="5860142"/>
            <a:ext cx="1802266" cy="1802266"/>
          </a:xfrm>
          <a:prstGeom prst="ellipse">
            <a:avLst/>
          </a:prstGeom>
          <a:solidFill>
            <a:srgbClr val="493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2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8258" r="541" b="8258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2030">
              <a:alpha val="90000"/>
            </a:srgb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4" y="316017"/>
            <a:ext cx="1819276" cy="31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6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884467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7287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8756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8346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037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12732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EB7C-6B2A-4AEE-B520-132DD6FBEDCF}" type="datetimeFigureOut">
              <a:rPr lang="zh-CN" altLang="en-US" smtClean="0"/>
              <a:t>2022/3/24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73B0-16CA-41DE-9353-060B513A961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28574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E66EB7C-6B2A-4AEE-B520-132DD6FBEDCF}" type="datetimeFigureOut">
              <a:rPr lang="zh-CN" altLang="en-US" smtClean="0"/>
              <a:pPr/>
              <a:t>2022/3/24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5E73B0-16CA-41DE-9353-060B513A9612}" type="slidenum">
              <a:rPr lang="zh-CN" altLang="en-US" smtClean="0"/>
              <a:pPr/>
              <a:t>‹N°›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340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824" y="316017"/>
            <a:ext cx="1819276" cy="31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0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9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89.png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6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9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3.png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8.mp4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media" Target="../media/media10.mp4"/><Relationship Id="rId7" Type="http://schemas.openxmlformats.org/officeDocument/2006/relationships/slideLayout" Target="../slideLayouts/slideLayout1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5" Type="http://schemas.microsoft.com/office/2007/relationships/media" Target="../media/media11.mp4"/><Relationship Id="rId10" Type="http://schemas.openxmlformats.org/officeDocument/2006/relationships/image" Target="../media/image97.png"/><Relationship Id="rId4" Type="http://schemas.openxmlformats.org/officeDocument/2006/relationships/video" Target="../media/media10.mp4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media" Target="../media/media13.mp4"/><Relationship Id="rId7" Type="http://schemas.openxmlformats.org/officeDocument/2006/relationships/slideLayout" Target="../slideLayouts/slideLayout1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5" Type="http://schemas.microsoft.com/office/2007/relationships/media" Target="../media/media14.mp4"/><Relationship Id="rId10" Type="http://schemas.openxmlformats.org/officeDocument/2006/relationships/image" Target="../media/image100.png"/><Relationship Id="rId4" Type="http://schemas.openxmlformats.org/officeDocument/2006/relationships/video" Target="../media/media13.mp4"/><Relationship Id="rId9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microsoft.com/office/2007/relationships/hdphoto" Target="../media/hdphoto1.wdp"/><Relationship Id="rId39" Type="http://schemas.microsoft.com/office/2007/relationships/hdphoto" Target="../media/hdphoto2.wdp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1.png"/><Relationship Id="rId34" Type="http://schemas.openxmlformats.org/officeDocument/2006/relationships/image" Target="../media/image4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8.png"/><Relationship Id="rId41" Type="http://schemas.openxmlformats.org/officeDocument/2006/relationships/image" Target="../media/image49.png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40" Type="http://schemas.openxmlformats.org/officeDocument/2006/relationships/image" Target="../media/image48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6.mp4"/><Relationship Id="rId7" Type="http://schemas.openxmlformats.org/officeDocument/2006/relationships/image" Target="../media/image102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01.png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16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2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19.mp4"/><Relationship Id="rId7" Type="http://schemas.openxmlformats.org/officeDocument/2006/relationships/image" Target="../media/image115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114.png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19.mp4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microsoft.com/office/2007/relationships/media" Target="../media/media21.mp4"/><Relationship Id="rId7" Type="http://schemas.openxmlformats.org/officeDocument/2006/relationships/slideLayout" Target="../slideLayouts/slideLayout1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video" Target="../media/media22.mp4"/><Relationship Id="rId5" Type="http://schemas.microsoft.com/office/2007/relationships/media" Target="../media/media22.mp4"/><Relationship Id="rId10" Type="http://schemas.openxmlformats.org/officeDocument/2006/relationships/image" Target="../media/image118.png"/><Relationship Id="rId4" Type="http://schemas.openxmlformats.org/officeDocument/2006/relationships/video" Target="../media/media21.mp4"/><Relationship Id="rId9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22.jpe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3.jpg"/><Relationship Id="rId4" Type="http://schemas.openxmlformats.org/officeDocument/2006/relationships/image" Target="../media/image1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9.jpg"/><Relationship Id="rId4" Type="http://schemas.openxmlformats.org/officeDocument/2006/relationships/image" Target="../media/image1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5.jpg"/><Relationship Id="rId4" Type="http://schemas.openxmlformats.org/officeDocument/2006/relationships/image" Target="../media/image1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1.jpg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182.png"/><Relationship Id="rId4" Type="http://schemas.openxmlformats.org/officeDocument/2006/relationships/notesSlide" Target="../notesSlides/notesSlide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9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microsoft.com/office/2007/relationships/media" Target="../media/media27.mp4"/><Relationship Id="rId7" Type="http://schemas.openxmlformats.org/officeDocument/2006/relationships/image" Target="../media/image190.png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27.mp4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6.jpeg"/><Relationship Id="rId4" Type="http://schemas.openxmlformats.org/officeDocument/2006/relationships/image" Target="../media/image215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4" Type="http://schemas.openxmlformats.org/officeDocument/2006/relationships/image" Target="../media/image21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4" Type="http://schemas.openxmlformats.org/officeDocument/2006/relationships/image" Target="../media/image22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91638" y="5004508"/>
            <a:ext cx="7008779" cy="573943"/>
          </a:xfrm>
        </p:spPr>
        <p:txBody>
          <a:bodyPr>
            <a:noAutofit/>
          </a:bodyPr>
          <a:lstStyle/>
          <a:p>
            <a:pPr algn="ctr"/>
            <a:r>
              <a:rPr lang="it-IT" altLang="zh-CN" sz="3200" b="1" dirty="0" smtClean="0"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Guide d’utilisation rapide - AX PRO</a:t>
            </a:r>
            <a:endParaRPr lang="it-IT" altLang="zh-CN" sz="3200" b="1" dirty="0"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35" y="0"/>
            <a:ext cx="4339922" cy="18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105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401008" y="489246"/>
            <a:ext cx="5354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Helvetica Now Text"/>
                <a:cs typeface="Calibri" panose="020F0502020204030204" pitchFamily="34" charset="0"/>
                <a:sym typeface="+mn-lt"/>
              </a:rPr>
              <a:t>Connexion via Hik-Connect</a:t>
            </a:r>
            <a:endParaRPr lang="fr-FR" altLang="zh-CN" sz="3200" b="1" dirty="0">
              <a:solidFill>
                <a:prstClr val="white"/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698595"/>
            <a:ext cx="12192000" cy="5072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861965" y="1397095"/>
            <a:ext cx="2447119" cy="5355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zh-CN" altLang="en-US" sz="3200" b="1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05" y="2032497"/>
            <a:ext cx="1908781" cy="41356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91" y="2032497"/>
            <a:ext cx="1908846" cy="41358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778" y="2032497"/>
            <a:ext cx="1908781" cy="413569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17304" y="6248346"/>
            <a:ext cx="3147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Choisir ‘The device is started’</a:t>
            </a:r>
            <a:b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</a:b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et appuyer sur ‘Next’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33908" y="6248346"/>
            <a:ext cx="1890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Configurer le Wi-Fi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28365" y="6246774"/>
            <a:ext cx="3416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Appuyer sur ‘Connect to a Network’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27778" y="6235062"/>
            <a:ext cx="34163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Attendre que l’appareil se connecte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12" y="2032638"/>
            <a:ext cx="1908781" cy="41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785029"/>
            <a:ext cx="12192000" cy="5072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861965" y="1397095"/>
            <a:ext cx="2447119" cy="5355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zh-CN" altLang="en-US" sz="3200" b="1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31553" y="489246"/>
            <a:ext cx="34932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Helvetica Now Text" panose="020B0504030202020204"/>
                <a:cs typeface="Calibri" panose="020F0502020204030204" pitchFamily="34" charset="0"/>
                <a:sym typeface="+mn-lt"/>
              </a:rPr>
              <a:t>Vidéo didactique</a:t>
            </a:r>
          </a:p>
          <a:p>
            <a:pPr algn="ctr" defTabSz="1219170">
              <a:defRPr/>
            </a:pPr>
            <a:r>
              <a:rPr lang="fr-FR" altLang="zh-CN" sz="1600" b="1" dirty="0" smtClean="0">
                <a:solidFill>
                  <a:prstClr val="white"/>
                </a:solidFill>
                <a:latin typeface="Helvetica Now Text" panose="020B0504030202020204"/>
                <a:cs typeface="Calibri" panose="020F0502020204030204" pitchFamily="34" charset="0"/>
                <a:sym typeface="+mn-lt"/>
              </a:rPr>
              <a:t>Ajouter le Wi-Fi</a:t>
            </a:r>
            <a:endParaRPr lang="fr-FR" altLang="zh-CN" sz="1600" b="1" dirty="0">
              <a:solidFill>
                <a:prstClr val="white"/>
              </a:solidFill>
              <a:latin typeface="Helvetica Now Text" panose="020B0504030202020204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7b13051538a9bb7919ecd9f04367e2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2016" y="1785029"/>
            <a:ext cx="2305684" cy="49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263692" y="489246"/>
            <a:ext cx="7629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Helvetica Now Text" panose="020B0504030202020204"/>
                <a:cs typeface="Calibri" panose="020F0502020204030204" pitchFamily="34" charset="0"/>
                <a:sym typeface="+mn-lt"/>
              </a:rPr>
              <a:t>Connexion au Cloud via une carte SIM</a:t>
            </a:r>
            <a:endParaRPr lang="fr-FR" altLang="zh-CN" sz="3200" b="1" dirty="0">
              <a:solidFill>
                <a:prstClr val="white"/>
              </a:solidFill>
              <a:latin typeface="Helvetica Now Text" panose="020B0504030202020204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19225" r="14615" b="20879"/>
          <a:stretch/>
        </p:blipFill>
        <p:spPr>
          <a:xfrm rot="16200000">
            <a:off x="8332524" y="2683890"/>
            <a:ext cx="3584419" cy="3672419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 rot="5400000">
            <a:off x="9761472" y="2948197"/>
            <a:ext cx="158950" cy="2799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9840947" y="2662083"/>
            <a:ext cx="0" cy="3151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100855" y="2160326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Indicateur du statut du Cloud</a:t>
            </a:r>
            <a:endParaRPr lang="fr-FR" altLang="zh-CN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5" t="39786" r="43763" b="40967"/>
          <a:stretch/>
        </p:blipFill>
        <p:spPr>
          <a:xfrm>
            <a:off x="659068" y="4188064"/>
            <a:ext cx="1275735" cy="13199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14" y="2727889"/>
            <a:ext cx="4666699" cy="350002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510428" y="6312309"/>
            <a:ext cx="433695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Insérer la carte SIM dans l’emplacement prévu à cet effet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 rot="5400000">
            <a:off x="5957196" y="3375005"/>
            <a:ext cx="149942" cy="6389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698491" y="6345320"/>
            <a:ext cx="3062890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Attendre que l’indicateur devienne vert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0200" y="3077141"/>
            <a:ext cx="28542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Compatible avec les opérateurs principaux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(Orange, Free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Bouygues etc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)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en France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Aussi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les Carte M2M.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8959" y="5664862"/>
            <a:ext cx="23159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Carte Nano 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avec 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porte-cartes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708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57715" y="489246"/>
            <a:ext cx="8040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Helvetica Now Text"/>
                <a:cs typeface="Calibri" panose="020F0502020204030204" pitchFamily="34" charset="0"/>
                <a:sym typeface="+mn-lt"/>
              </a:rPr>
              <a:t>Connexion à l’application Hik-Connect</a:t>
            </a:r>
            <a:endParaRPr lang="fr-FR" altLang="zh-CN" sz="3200" b="1" dirty="0">
              <a:solidFill>
                <a:prstClr val="white"/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4141" y="6463964"/>
            <a:ext cx="2009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Appuyez sur ‘Add Device’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0094" y="6469145"/>
            <a:ext cx="1590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Scanner le QR code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47837" y="6451728"/>
            <a:ext cx="1441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Ajouter l’appareil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2" name="54ed3042da95b3cc7bfbfe17802665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8493" y="1843165"/>
            <a:ext cx="2228188" cy="477468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0162127" y="6550223"/>
            <a:ext cx="14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Vidéo didactique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5" y="2097600"/>
            <a:ext cx="1866622" cy="4148049"/>
          </a:xfrm>
          <a:prstGeom prst="rect">
            <a:avLst/>
          </a:prstGeom>
        </p:spPr>
      </p:pic>
      <p:pic>
        <p:nvPicPr>
          <p:cNvPr id="15" name="Image3"/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271185" y="2077213"/>
            <a:ext cx="1979665" cy="4168436"/>
          </a:xfrm>
          <a:prstGeom prst="rect">
            <a:avLst/>
          </a:prstGeom>
        </p:spPr>
      </p:pic>
      <p:pic>
        <p:nvPicPr>
          <p:cNvPr id="16" name="Image4"/>
          <p:cNvPicPr/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470660" y="2077213"/>
            <a:ext cx="1958022" cy="41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423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73876" y="489246"/>
            <a:ext cx="70086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Helvetica Now Text"/>
                <a:cs typeface="Calibri" panose="020F0502020204030204" pitchFamily="34" charset="0"/>
                <a:sym typeface="+mn-lt"/>
              </a:rPr>
              <a:t>Connexion au Cloud via le routeur</a:t>
            </a:r>
            <a:endParaRPr lang="fr-FR" altLang="zh-CN" sz="3200" b="1" dirty="0">
              <a:solidFill>
                <a:prstClr val="white"/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b="13155"/>
          <a:stretch/>
        </p:blipFill>
        <p:spPr>
          <a:xfrm>
            <a:off x="364200" y="2057400"/>
            <a:ext cx="3191359" cy="42032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9618" r="16128" b="10562"/>
          <a:stretch/>
        </p:blipFill>
        <p:spPr>
          <a:xfrm>
            <a:off x="4203290" y="2341308"/>
            <a:ext cx="7388942" cy="37534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71976" y="6477007"/>
            <a:ext cx="6827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Connecter la centrale au routeur, attendre que l’indicateur devienne vert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 rot="5400000">
            <a:off x="9562369" y="3405398"/>
            <a:ext cx="158950" cy="2799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8" name="直接连接符 7"/>
          <p:cNvCxnSpPr>
            <a:endCxn id="9" idx="2"/>
          </p:cNvCxnSpPr>
          <p:nvPr/>
        </p:nvCxnSpPr>
        <p:spPr>
          <a:xfrm flipV="1">
            <a:off x="9641844" y="2466648"/>
            <a:ext cx="0" cy="10931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8761801" y="1930524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600" dirty="0" smtClean="0">
                <a:solidFill>
                  <a:schemeClr val="tx1"/>
                </a:solidFill>
                <a:latin typeface="Helvetica Now Text"/>
              </a:rPr>
              <a:t>Indicateur </a:t>
            </a:r>
            <a:r>
              <a:rPr lang="fr-FR" altLang="zh-CN" sz="1600" dirty="0">
                <a:solidFill>
                  <a:schemeClr val="tx1"/>
                </a:solidFill>
                <a:latin typeface="Helvetica Now Text"/>
              </a:rPr>
              <a:t>du statut du Cloud</a:t>
            </a:r>
          </a:p>
          <a:p>
            <a:pPr algn="ctr"/>
            <a:endParaRPr lang="zh-CN" altLang="en-US" sz="1600" dirty="0">
              <a:solidFill>
                <a:schemeClr val="tx1"/>
              </a:solidFill>
              <a:latin typeface="Helvetica Now Text"/>
            </a:endParaRPr>
          </a:p>
        </p:txBody>
      </p:sp>
    </p:spTree>
    <p:extLst>
      <p:ext uri="{BB962C8B-B14F-4D97-AF65-F5344CB8AC3E}">
        <p14:creationId xmlns:p14="http://schemas.microsoft.com/office/powerpoint/2010/main" val="20851416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2282" y="489246"/>
            <a:ext cx="4871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Helvetica Now Text" panose="020B0504030202020204"/>
                <a:cs typeface="Calibri" panose="020F0502020204030204" pitchFamily="34" charset="0"/>
                <a:sym typeface="+mn-lt"/>
              </a:rPr>
              <a:t>Connexion à Hik-Connect</a:t>
            </a:r>
          </a:p>
          <a:p>
            <a:pPr algn="ctr" defTabSz="1219170">
              <a:defRPr/>
            </a:pPr>
            <a:r>
              <a:rPr lang="fr-FR" altLang="zh-CN" sz="1600" b="1" dirty="0" smtClean="0">
                <a:solidFill>
                  <a:prstClr val="white"/>
                </a:solidFill>
                <a:latin typeface="Helvetica Now Text" panose="020B0504030202020204"/>
                <a:cs typeface="Calibri" panose="020F0502020204030204" pitchFamily="34" charset="0"/>
                <a:sym typeface="+mn-lt"/>
              </a:rPr>
              <a:t>Similaire à la méthode de connexion par carte SIM </a:t>
            </a:r>
            <a:endParaRPr lang="fr-FR" altLang="zh-CN" sz="1600" b="1" dirty="0">
              <a:solidFill>
                <a:prstClr val="white"/>
              </a:solidFill>
              <a:latin typeface="Helvetica Now Text" panose="020B0504030202020204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417" y="6550223"/>
            <a:ext cx="14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Vidéo didactique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1111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77941" y="1828800"/>
            <a:ext cx="2236118" cy="47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130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809000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83690" y="489246"/>
            <a:ext cx="2824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Réinitialisation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7" y="2029097"/>
            <a:ext cx="5672181" cy="4254136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 rot="5400000">
            <a:off x="2803979" y="4870817"/>
            <a:ext cx="220977" cy="2264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502224" y="4981305"/>
            <a:ext cx="12990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45355" y="4826455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Bouton</a:t>
            </a:r>
            <a:r>
              <a:rPr lang="en-US" altLang="zh-CN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de </a:t>
            </a:r>
            <a:r>
              <a:rPr lang="en-US" altLang="zh-CN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réinitialisation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5355" y="6283233"/>
            <a:ext cx="613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Appuyer le bouton de réinitialisation, et puis allumer la central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Mainten</a:t>
            </a:r>
            <a:r>
              <a:rPr lang="en-US" altLang="zh-CN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i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r le bouton de réinitialisation jusqu'à 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ce que le son apparaisse</a:t>
            </a:r>
          </a:p>
        </p:txBody>
      </p:sp>
      <p:sp>
        <p:nvSpPr>
          <p:cNvPr id="11" name="矩形 10"/>
          <p:cNvSpPr/>
          <p:nvPr/>
        </p:nvSpPr>
        <p:spPr>
          <a:xfrm>
            <a:off x="8415162" y="6379050"/>
            <a:ext cx="14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Vidéo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didactique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reset AX P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2812" y="2018069"/>
            <a:ext cx="5686885" cy="42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05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278684" y="2158435"/>
            <a:ext cx="1634632" cy="1634632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/>
                </a:gs>
                <a:gs pos="59000">
                  <a:srgbClr val="C68C2F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7200" dirty="0">
                <a:solidFill>
                  <a:srgbClr val="C6A864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rPr>
              <a:t>3</a:t>
            </a:r>
            <a:endParaRPr lang="zh-CN" altLang="en-US" sz="7200" dirty="0">
              <a:solidFill>
                <a:srgbClr val="C6A864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40298" y="4024733"/>
            <a:ext cx="55114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altLang="zh-CN" sz="4267" dirty="0" err="1" smtClean="0">
                <a:solidFill>
                  <a:srgbClr val="C6A864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rPr>
              <a:t>Ajout</a:t>
            </a:r>
            <a:r>
              <a:rPr lang="en-US" altLang="zh-CN" sz="4267" dirty="0" smtClean="0">
                <a:solidFill>
                  <a:srgbClr val="C6A864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rPr>
              <a:t> des </a:t>
            </a:r>
            <a:r>
              <a:rPr lang="en-US" altLang="zh-CN" sz="4267" dirty="0" err="1" smtClean="0">
                <a:solidFill>
                  <a:srgbClr val="C6A864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rPr>
              <a:t>périphériques</a:t>
            </a:r>
            <a:endParaRPr lang="zh-CN" altLang="en-US" sz="3200" dirty="0">
              <a:solidFill>
                <a:srgbClr val="C6A864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933441" y="4804433"/>
            <a:ext cx="3431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96011" y="68627"/>
            <a:ext cx="11952651" cy="6693363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accent1"/>
                </a:gs>
                <a:gs pos="59000">
                  <a:srgbClr val="C68C2F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7200" dirty="0">
              <a:solidFill>
                <a:srgbClr val="C6A864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27943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6082" y="181099"/>
            <a:ext cx="8881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Dans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cette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partie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,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vous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aurez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sans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doute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besoin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de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34161" y="1123472"/>
            <a:ext cx="325164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altLang="zh-CN" sz="2000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Clavier sans-fil</a:t>
            </a:r>
          </a:p>
          <a:p>
            <a:pPr defTabSz="1219170">
              <a:defRPr/>
            </a:pPr>
            <a:r>
              <a:rPr lang="fr-FR" altLang="zh-CN" sz="2000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Télécommande sans-fil</a:t>
            </a:r>
            <a:endParaRPr lang="en-US" altLang="zh-CN" sz="2000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Badge                                                     </a:t>
            </a:r>
          </a:p>
          <a:p>
            <a:pPr defTabSz="1219170">
              <a:defRPr/>
            </a:pPr>
            <a:r>
              <a:rPr lang="en-US" altLang="zh-CN" sz="2000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PIRCAM                                             </a:t>
            </a:r>
          </a:p>
          <a:p>
            <a:pPr defTabSz="1219170">
              <a:defRPr/>
            </a:pPr>
            <a:r>
              <a:rPr lang="en-US" altLang="zh-CN" sz="2000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Détecteur</a:t>
            </a:r>
            <a:r>
              <a:rPr lang="en-US" altLang="zh-CN" sz="2000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PIR                                                      </a:t>
            </a: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Contact </a:t>
            </a:r>
            <a:r>
              <a:rPr lang="en-US" altLang="zh-CN" sz="2000" dirty="0" err="1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m</a:t>
            </a:r>
            <a:r>
              <a:rPr lang="en-US" altLang="zh-CN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agnétique</a:t>
            </a: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 sans-fil             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Sirène</a:t>
            </a: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d’extérieur</a:t>
            </a: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 sans-fil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Bouton </a:t>
            </a:r>
            <a:r>
              <a:rPr lang="en-US" altLang="zh-CN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d’urgence</a:t>
            </a: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 sans-fil</a:t>
            </a:r>
          </a:p>
          <a:p>
            <a:pPr defTabSz="1219170">
              <a:defRPr/>
            </a:pP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fr-FR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PIRCAM </a:t>
            </a:r>
            <a:r>
              <a:rPr lang="fr-FR" altLang="zh-CN" sz="2000" dirty="0" err="1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exterieur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fr-FR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Sirène </a:t>
            </a:r>
            <a:r>
              <a:rPr lang="fr-FR" altLang="zh-CN" sz="2000" dirty="0" err="1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interieur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fr-FR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Lecteur de </a:t>
            </a:r>
            <a:r>
              <a:rPr lang="fr-FR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</a:rPr>
              <a:t>Badge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  </a:t>
            </a:r>
          </a:p>
          <a:p>
            <a:pPr defTabSz="1219170">
              <a:defRPr/>
            </a:pPr>
            <a:r>
              <a:rPr lang="fr-FR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Capteur de fumée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     </a:t>
            </a:r>
          </a:p>
          <a:p>
            <a:pPr defTabSz="1219170">
              <a:defRPr/>
            </a:pPr>
            <a:r>
              <a:rPr lang="fr-FR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Répétiteur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    </a:t>
            </a:r>
            <a:r>
              <a:rPr lang="en-US" altLang="zh-CN" sz="2000" dirty="0" smtClean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     </a:t>
            </a:r>
          </a:p>
        </p:txBody>
      </p:sp>
      <p:sp>
        <p:nvSpPr>
          <p:cNvPr id="4" name="矩形 3"/>
          <p:cNvSpPr/>
          <p:nvPr/>
        </p:nvSpPr>
        <p:spPr>
          <a:xfrm>
            <a:off x="5961251" y="1123471"/>
            <a:ext cx="4582345" cy="4401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DS-PK1-E-WE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DS-PKF1-WE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DS-PTS-MF</a:t>
            </a: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DS-PDPC12P-EG2-WE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DS-PDC15-EG2-WE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DS-PDMC-EG2-WE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DS-PS1-E-WE</a:t>
            </a: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DS-PDEB2-EG2-WE</a:t>
            </a:r>
          </a:p>
          <a:p>
            <a:pPr defTabSz="1219170">
              <a:defRPr/>
            </a:pPr>
            <a:endParaRPr lang="en-US" altLang="zh-CN" sz="2000" dirty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defTabSz="1219170">
              <a:defRPr/>
            </a:pP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DS-PDTT15AM-LM-WE + </a:t>
            </a: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DS-PDCM15PF-IR</a:t>
            </a: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DS-PS1-I-WE/Blue</a:t>
            </a: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DS-PT1-WE</a:t>
            </a:r>
          </a:p>
          <a:p>
            <a:pPr defTabSz="1219170"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DS-PDSMK-S-WE</a:t>
            </a:r>
          </a:p>
          <a:p>
            <a:pPr defTabSz="1219170">
              <a:defRPr/>
            </a:pP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cs typeface="+mn-ea"/>
                <a:sym typeface="+mn-lt"/>
              </a:rPr>
              <a:t>DS-PR1-WE</a:t>
            </a:r>
            <a:endParaRPr lang="en-US" altLang="zh-CN" sz="2000" dirty="0" smtClean="0">
              <a:solidFill>
                <a:schemeClr val="bg1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70592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87846" y="489246"/>
            <a:ext cx="318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Ajout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d’un clavier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3" y="2222442"/>
            <a:ext cx="3176587" cy="423544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477079" y="6457890"/>
            <a:ext cx="1241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en-US" altLang="zh-CN" sz="20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Déballage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2626" y="1934748"/>
            <a:ext cx="3811905" cy="5082540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8168640" y="3308359"/>
            <a:ext cx="1295400" cy="21856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8061960" y="2570065"/>
            <a:ext cx="179481" cy="7852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292654" y="2135026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Clavier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 rot="5400000">
            <a:off x="9341150" y="3431249"/>
            <a:ext cx="656706" cy="4109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 flipV="1">
            <a:off x="9649711" y="2570065"/>
            <a:ext cx="39586" cy="73829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816340" y="2152346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Accessoires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73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022987" y="434650"/>
            <a:ext cx="1353600" cy="21004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44226" y="2635603"/>
            <a:ext cx="10930654" cy="3221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C11119"/>
              </a:buClr>
              <a:buSzPct val="125000"/>
              <a:defRPr/>
            </a:pP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Déballage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 de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l’AXPRO</a:t>
            </a:r>
            <a:endParaRPr kumimoji="0" lang="en-US" altLang="zh-CN" sz="240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 Now Text" panose="020B0504030202020204"/>
              <a:ea typeface="Microsoft YaHei"/>
              <a:cs typeface="Arial" panose="020B0604020202020204" pitchFamily="34" charset="0"/>
              <a:sym typeface="+mn-lt"/>
            </a:endParaRPr>
          </a:p>
          <a:p>
            <a:pPr defTabSz="1219170">
              <a:buClr>
                <a:srgbClr val="C11119"/>
              </a:buClr>
              <a:buSzPct val="125000"/>
              <a:defRPr/>
            </a:pP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 Now Text" panose="020B0504030202020204"/>
              <a:ea typeface="Microsoft YaHei"/>
              <a:cs typeface="Arial" panose="020B0604020202020204" pitchFamily="34" charset="0"/>
              <a:sym typeface="+mn-lt"/>
            </a:endParaRPr>
          </a:p>
          <a:p>
            <a:pPr defTabSz="1219170">
              <a:buClr>
                <a:srgbClr val="C11119"/>
              </a:buClr>
              <a:buSzPct val="125000"/>
              <a:defRPr/>
            </a:pP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Connexion</a:t>
            </a:r>
            <a:r>
              <a:rPr kumimoji="0" lang="en-US" altLang="zh-CN" sz="24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 de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l’AXPRO</a:t>
            </a:r>
            <a:endParaRPr kumimoji="0" lang="en-US" altLang="zh-CN" sz="140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 Now Text" panose="020B0504030202020204"/>
              <a:ea typeface="Microsoft YaHei"/>
              <a:cs typeface="Arial" panose="020B0604020202020204" pitchFamily="34" charset="0"/>
              <a:sym typeface="+mn-l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 Now Text" panose="020B0504030202020204"/>
              <a:ea typeface="Microsoft YaHei"/>
              <a:cs typeface="Arial" panose="020B0604020202020204" pitchFamily="34" charset="0"/>
              <a:sym typeface="+mn-lt"/>
            </a:endParaRPr>
          </a:p>
          <a:p>
            <a:pPr defTabSz="1219170">
              <a:buClr>
                <a:srgbClr val="C11119"/>
              </a:buClr>
              <a:buSzPct val="125000"/>
              <a:defRPr/>
            </a:pP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Ajout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 des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périphériques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 </a:t>
            </a:r>
          </a:p>
          <a:p>
            <a:pPr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cs typeface="Arial" panose="020B0604020202020204" pitchFamily="34" charset="0"/>
                <a:sym typeface="+mn-lt"/>
              </a:rPr>
              <a:t>(</a:t>
            </a:r>
            <a:r>
              <a:rPr lang="en-US" altLang="zh-CN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cs typeface="Arial" panose="020B0604020202020204" pitchFamily="34" charset="0"/>
                <a:sym typeface="+mn-lt"/>
              </a:rPr>
              <a:t>Produits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cs typeface="Arial" panose="020B0604020202020204" pitchFamily="34" charset="0"/>
                <a:sym typeface="+mn-lt"/>
              </a:rPr>
              <a:t>concernés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cs typeface="Arial" panose="020B0604020202020204" pitchFamily="34" charset="0"/>
                <a:sym typeface="+mn-lt"/>
              </a:rPr>
              <a:t> : Clavier</a:t>
            </a:r>
            <a:r>
              <a:rPr kumimoji="0" lang="en-US" altLang="zh-CN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, Badges,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Télécommande</a:t>
            </a:r>
            <a:r>
              <a:rPr kumimoji="0" lang="en-US" altLang="zh-CN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, P</a:t>
            </a:r>
            <a:r>
              <a:rPr kumimoji="0" lang="en-US" altLang="zh-CN" sz="14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IRCAM </a:t>
            </a:r>
            <a:r>
              <a:rPr kumimoji="0" lang="en-US" altLang="zh-CN" sz="14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Int</a:t>
            </a:r>
            <a:r>
              <a:rPr kumimoji="0" lang="en-US" altLang="zh-CN" sz="14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/Ext,</a:t>
            </a:r>
            <a:r>
              <a:rPr kumimoji="0" lang="en-US" altLang="zh-CN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1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Sirènes</a:t>
            </a:r>
            <a:r>
              <a:rPr kumimoji="0" lang="en-US" altLang="zh-CN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, Contact </a:t>
            </a:r>
            <a:r>
              <a:rPr kumimoji="0" lang="en-US" altLang="zh-CN" sz="1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Magnétique</a:t>
            </a:r>
            <a:r>
              <a:rPr kumimoji="0" lang="en-US" altLang="zh-CN" sz="140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, PIR et Bouton </a:t>
            </a:r>
            <a:r>
              <a:rPr kumimoji="0" lang="en-US" altLang="zh-CN" sz="140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d’Urgence</a:t>
            </a:r>
            <a:r>
              <a:rPr kumimoji="0" lang="en-US" altLang="zh-CN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)</a:t>
            </a:r>
          </a:p>
          <a:p>
            <a:pPr defTabSz="1219170">
              <a:buClr>
                <a:srgbClr val="C11119"/>
              </a:buClr>
              <a:buSzPct val="125000"/>
              <a:defRPr/>
            </a:pPr>
            <a:endParaRPr kumimoji="0" lang="en-US" altLang="zh-CN" sz="240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Helvetica Now Text" panose="020B0504030202020204"/>
              <a:ea typeface="Microsoft YaHei"/>
              <a:cs typeface="Arial" panose="020B0604020202020204" pitchFamily="34" charset="0"/>
              <a:sym typeface="+mn-lt"/>
            </a:endParaRPr>
          </a:p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en-US" altLang="zh-CN" sz="2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Fonctionnement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 via </a:t>
            </a:r>
            <a:r>
              <a:rPr kumimoji="0" lang="en-US" altLang="zh-CN" sz="24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Hik</a:t>
            </a:r>
            <a:r>
              <a:rPr kumimoji="0" lang="en-US" altLang="zh-CN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-Connect 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(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cs typeface="Arial" panose="020B0604020202020204" pitchFamily="34" charset="0"/>
                <a:sym typeface="+mn-lt"/>
              </a:rPr>
              <a:t>Réglage de la zone, comment armer / désarmer, partage de 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cs typeface="Arial" panose="020B0604020202020204" pitchFamily="34" charset="0"/>
                <a:sym typeface="+mn-lt"/>
              </a:rPr>
              <a:t>périphériques, 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cs typeface="Arial" panose="020B0604020202020204" pitchFamily="34" charset="0"/>
                <a:sym typeface="+mn-lt"/>
              </a:rPr>
              <a:t>fonctionnement du système, SMS et appels et vérification vidéo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 panose="020B0504030202020204"/>
                <a:ea typeface="Microsoft YaHei"/>
                <a:cs typeface="Arial" panose="020B0604020202020204" pitchFamily="34" charset="0"/>
                <a:sym typeface="+mn-lt"/>
              </a:rPr>
              <a:t>)</a:t>
            </a:r>
            <a:endParaRPr lang="en-US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 panose="020B0504030202020204"/>
              <a:ea typeface="Microsoft YaHei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49219" y="2781928"/>
            <a:ext cx="224255" cy="224255"/>
          </a:xfrm>
          <a:prstGeom prst="ellipse">
            <a:avLst/>
          </a:prstGeom>
          <a:solidFill>
            <a:srgbClr val="C6A86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049220" y="3523082"/>
            <a:ext cx="224255" cy="224255"/>
          </a:xfrm>
          <a:prstGeom prst="ellipse">
            <a:avLst/>
          </a:prstGeom>
          <a:solidFill>
            <a:srgbClr val="C6A86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037090" y="5370708"/>
            <a:ext cx="224255" cy="224255"/>
          </a:xfrm>
          <a:prstGeom prst="ellipse">
            <a:avLst/>
          </a:prstGeom>
          <a:solidFill>
            <a:srgbClr val="C6A86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049220" y="4365091"/>
            <a:ext cx="224255" cy="224255"/>
          </a:xfrm>
          <a:prstGeom prst="ellipse">
            <a:avLst/>
          </a:prstGeom>
          <a:solidFill>
            <a:srgbClr val="C6A86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70345" y="769350"/>
            <a:ext cx="221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Calibri" panose="020F0502020204030204" pitchFamily="34" charset="0"/>
                <a:sym typeface="+mn-lt"/>
              </a:rPr>
              <a:t>CONTENU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ow Text" panose="020B0504030202020204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Rectangle 55"/>
          <p:cNvSpPr/>
          <p:nvPr/>
        </p:nvSpPr>
        <p:spPr>
          <a:xfrm>
            <a:off x="5791199" y="732773"/>
            <a:ext cx="609600" cy="36576"/>
          </a:xfrm>
          <a:prstGeom prst="rect">
            <a:avLst/>
          </a:prstGeom>
          <a:solidFill>
            <a:srgbClr val="D3BD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247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87846" y="489246"/>
            <a:ext cx="318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Ajout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d’un clavier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" y="2286000"/>
            <a:ext cx="4857750" cy="36433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185986"/>
            <a:ext cx="2920008" cy="3893344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9057737" y="5512279"/>
            <a:ext cx="370935" cy="4170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线形标注 1 6"/>
          <p:cNvSpPr/>
          <p:nvPr/>
        </p:nvSpPr>
        <p:spPr>
          <a:xfrm>
            <a:off x="10196424" y="5003320"/>
            <a:ext cx="1613138" cy="508959"/>
          </a:xfrm>
          <a:prstGeom prst="borderCallout1">
            <a:avLst>
              <a:gd name="adj1" fmla="val 57733"/>
              <a:gd name="adj2" fmla="val -4824"/>
              <a:gd name="adj3" fmla="val 112500"/>
              <a:gd name="adj4" fmla="val -383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Interrupteur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84005" y="6276415"/>
            <a:ext cx="33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Ouvrir</a:t>
            </a:r>
            <a:r>
              <a:rPr lang="en-US" altLang="zh-CN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le clavier avec un </a:t>
            </a:r>
            <a:r>
              <a:rPr lang="en-US" altLang="zh-CN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tournevis</a:t>
            </a:r>
            <a:endParaRPr lang="zh-CN" altLang="en-US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10963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05821" y="489246"/>
            <a:ext cx="47447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Ajout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d’un clavier</a:t>
            </a:r>
          </a:p>
          <a:p>
            <a:pPr algn="ctr" defTabSz="1219170">
              <a:defRPr/>
            </a:pP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Nous préconisons d’ouvrir </a:t>
            </a:r>
            <a:r>
              <a:rPr lang="fr-FR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le clavier </a:t>
            </a:r>
            <a:r>
              <a:rPr lang="en-US" altLang="zh-CN" sz="16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avant</a:t>
            </a:r>
            <a:r>
              <a:rPr lang="en-US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de </a:t>
            </a:r>
            <a:r>
              <a:rPr lang="en-US" altLang="zh-CN" sz="16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l’ajouter</a:t>
            </a:r>
            <a:endParaRPr lang="zh-CN" altLang="en-US" sz="16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2" y="1935955"/>
            <a:ext cx="2001349" cy="4336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78" y="1935954"/>
            <a:ext cx="2001350" cy="4336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87" y="1935954"/>
            <a:ext cx="2001349" cy="43362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95" y="1935954"/>
            <a:ext cx="2001715" cy="43370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8507" y="6272211"/>
            <a:ext cx="2432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l’interface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AX PRO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/>
            </a:r>
            <a:b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</a:b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pour configurer le site</a:t>
            </a:r>
            <a:endParaRPr lang="en-US" altLang="zh-CN" sz="1400" dirty="0" smtClea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76800" y="6379932"/>
            <a:ext cx="2288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 ‘+’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ajouter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36620" y="6379931"/>
            <a:ext cx="2336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Scanner le QR code du clavier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91152" y="6367365"/>
            <a:ext cx="2518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Allumer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le clavier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terminer</a:t>
            </a:r>
            <a:endParaRPr lang="en-US" altLang="zh-CN" sz="1400" dirty="0" smtClea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41529" y="2587924"/>
            <a:ext cx="1886931" cy="8798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210791" y="3839542"/>
            <a:ext cx="220524" cy="264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61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73100" y="489246"/>
            <a:ext cx="4410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Configuration du clavier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58" y="1951053"/>
            <a:ext cx="2006636" cy="434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35" y="1951053"/>
            <a:ext cx="2006636" cy="43477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14" y="1951053"/>
            <a:ext cx="2008186" cy="4351069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617567" y="3864634"/>
            <a:ext cx="291416" cy="330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539156" y="2067464"/>
            <a:ext cx="291416" cy="330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0290" y="6341820"/>
            <a:ext cx="3028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‘&gt;’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contrôler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le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statut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55026" y="6341820"/>
            <a:ext cx="3968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le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bouton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de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Réglages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configurer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70745" y="6341819"/>
            <a:ext cx="2819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Interface de configuration du clavier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99108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80465" y="489246"/>
            <a:ext cx="5395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Configuration 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du mot de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passe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30" y="1966822"/>
            <a:ext cx="1962841" cy="42528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78" y="1983291"/>
            <a:ext cx="1962841" cy="42528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812" y="1966822"/>
            <a:ext cx="1962841" cy="425282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22546" y="6341820"/>
            <a:ext cx="2721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le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bouton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de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Réglages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/>
            </a:r>
            <a:b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</a:b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configurer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624255" y="2076091"/>
            <a:ext cx="291416" cy="330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10197" y="6341819"/>
            <a:ext cx="233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‘&gt;’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accéder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b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</a:b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à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l’interface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utilisateur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491710" y="3510953"/>
            <a:ext cx="220524" cy="264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522659" y="6341818"/>
            <a:ext cx="43227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l’interface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utilisateur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pour manager le site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636812" y="2406859"/>
            <a:ext cx="1962841" cy="690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706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4" y="1915064"/>
            <a:ext cx="2066358" cy="44771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27" y="1915064"/>
            <a:ext cx="2066358" cy="44771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210" y="1915064"/>
            <a:ext cx="2068571" cy="4481904"/>
          </a:xfrm>
          <a:prstGeom prst="rect">
            <a:avLst/>
          </a:prstGeom>
        </p:spPr>
      </p:pic>
      <p:sp>
        <p:nvSpPr>
          <p:cNvPr id="5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83483" y="489246"/>
            <a:ext cx="5589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Configuration du mot de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passe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0079" y="6453963"/>
            <a:ext cx="3749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‘&gt;’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configurer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le mot de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passe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842737" y="3717987"/>
            <a:ext cx="220524" cy="2645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86049" y="6453962"/>
            <a:ext cx="3331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Mettre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un mot de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passe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et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OK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525300" y="6453961"/>
            <a:ext cx="840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Terminer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5781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ec44d306e929edcef43381b4828b0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1454" y="1850389"/>
            <a:ext cx="2209165" cy="4733926"/>
          </a:xfrm>
          <a:prstGeom prst="rect">
            <a:avLst/>
          </a:prstGeom>
        </p:spPr>
      </p:pic>
      <p:sp>
        <p:nvSpPr>
          <p:cNvPr id="3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24214" y="489246"/>
            <a:ext cx="5907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Vidéos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didactiques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pour le clavier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89751" y="6584315"/>
            <a:ext cx="7325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Ajouter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7" name="a4900aa3d4fd75788dd6c1f107fd056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719" y="1850389"/>
            <a:ext cx="2211561" cy="473905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26350" y="6584315"/>
            <a:ext cx="1018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Paramètres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9297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8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30123" y="518743"/>
            <a:ext cx="6679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rmement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et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désarmement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via clavier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031" y="2187883"/>
            <a:ext cx="2204313" cy="3592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30" y="2170145"/>
            <a:ext cx="2204313" cy="3592215"/>
          </a:xfrm>
          <a:prstGeom prst="rect">
            <a:avLst/>
          </a:prstGeom>
        </p:spPr>
      </p:pic>
      <p:sp>
        <p:nvSpPr>
          <p:cNvPr id="8" name="矩形 6"/>
          <p:cNvSpPr/>
          <p:nvPr/>
        </p:nvSpPr>
        <p:spPr>
          <a:xfrm>
            <a:off x="933048" y="6014249"/>
            <a:ext cx="3662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Appuyez 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sur ce bouton après avoir saisi votre mot de passe pour 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armer.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9" name="矩形 6"/>
          <p:cNvSpPr/>
          <p:nvPr/>
        </p:nvSpPr>
        <p:spPr>
          <a:xfrm>
            <a:off x="5466955" y="5920465"/>
            <a:ext cx="46468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Appuyez 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sur ce bouton après avoir saisi le mot de passe pour désarmer, si vous appuyez sur ce bouton et le maintenez enfoncé, l'alarme disparaîtra mais ne sera pas désarmée.</a:t>
            </a:r>
          </a:p>
          <a:p>
            <a:pPr lvl="0" algn="ctr" defTabSz="1219170">
              <a:buClr>
                <a:srgbClr val="C11119"/>
              </a:buClr>
              <a:buSzPct val="125000"/>
              <a:defRPr/>
            </a:pP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4648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3423422" y="518743"/>
            <a:ext cx="50932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Armer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en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presence de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panne</a:t>
            </a:r>
            <a:endParaRPr lang="en-US" altLang="zh-CN" sz="3200" b="1" dirty="0" smtClean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&amp; </a:t>
            </a:r>
            <a:r>
              <a:rPr lang="fr-FR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Aremement</a:t>
            </a:r>
            <a:r>
              <a:rPr lang="fr-FR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forcé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6788" y="1953860"/>
            <a:ext cx="1936955" cy="4304345"/>
          </a:xfrm>
          <a:prstGeom prst="rect">
            <a:avLst/>
          </a:prstGeom>
        </p:spPr>
      </p:pic>
      <p:pic>
        <p:nvPicPr>
          <p:cNvPr id="5" name="forc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8116" y="1919203"/>
            <a:ext cx="1958560" cy="4352354"/>
          </a:xfrm>
          <a:prstGeom prst="rect">
            <a:avLst/>
          </a:prstGeom>
        </p:spPr>
      </p:pic>
      <p:sp>
        <p:nvSpPr>
          <p:cNvPr id="6" name="矩形 6"/>
          <p:cNvSpPr/>
          <p:nvPr/>
        </p:nvSpPr>
        <p:spPr>
          <a:xfrm>
            <a:off x="1084044" y="6308327"/>
            <a:ext cx="36624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Armer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en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 presence de </a:t>
            </a:r>
            <a:r>
              <a:rPr lang="en-US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panne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06175" y="6308327"/>
            <a:ext cx="36624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fr-FR" altLang="zh-CN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Aremement</a:t>
            </a:r>
            <a:r>
              <a:rPr lang="fr-FR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 forcé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44450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1426557" y="478858"/>
            <a:ext cx="90869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Vidéos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didactiques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pour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armement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et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désarmement</a:t>
            </a:r>
            <a:endParaRPr lang="en-US" altLang="zh-CN" sz="3200" b="1" dirty="0" smtClean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algn="ctr" defTabSz="1219170"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via 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clavier</a:t>
            </a:r>
          </a:p>
          <a:p>
            <a:pPr algn="ctr" defTabSz="1219170">
              <a:defRPr/>
            </a:pP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(Armer en présence de </a:t>
            </a:r>
            <a:r>
              <a:rPr lang="fr-FR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panne </a:t>
            </a:r>
            <a:r>
              <a:rPr lang="en-US" altLang="zh-CN" sz="16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fonction</a:t>
            </a:r>
            <a:r>
              <a:rPr lang="en-US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désactivée</a:t>
            </a:r>
            <a:r>
              <a:rPr lang="fr-FR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)</a:t>
            </a:r>
            <a:endParaRPr lang="zh-CN" altLang="en-US" sz="16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3" name="ar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6557" y="1945194"/>
            <a:ext cx="2327541" cy="4107426"/>
          </a:xfrm>
          <a:prstGeom prst="rect">
            <a:avLst/>
          </a:prstGeom>
        </p:spPr>
      </p:pic>
      <p:pic>
        <p:nvPicPr>
          <p:cNvPr id="4" name="desarm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41139" y="1945194"/>
            <a:ext cx="2327541" cy="4107426"/>
          </a:xfrm>
          <a:prstGeom prst="rect">
            <a:avLst/>
          </a:prstGeom>
        </p:spPr>
      </p:pic>
      <p:pic>
        <p:nvPicPr>
          <p:cNvPr id="5" name="stop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5721" y="1945194"/>
            <a:ext cx="2327541" cy="4107426"/>
          </a:xfrm>
          <a:prstGeom prst="rect">
            <a:avLst/>
          </a:prstGeom>
        </p:spPr>
      </p:pic>
      <p:sp>
        <p:nvSpPr>
          <p:cNvPr id="6" name="矩形 6"/>
          <p:cNvSpPr/>
          <p:nvPr/>
        </p:nvSpPr>
        <p:spPr>
          <a:xfrm>
            <a:off x="759106" y="6285271"/>
            <a:ext cx="3662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Entrez votre mot de passe et appuyez le bouton d'armement pour armer toutes les zones.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666383" y="6133961"/>
            <a:ext cx="33660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Entrez le mot de passe et appuyez brièvement sur le bouton de désarmement pour désarmer toutes les zones.</a:t>
            </a:r>
          </a:p>
        </p:txBody>
      </p:sp>
      <p:sp>
        <p:nvSpPr>
          <p:cNvPr id="8" name="矩形 6"/>
          <p:cNvSpPr/>
          <p:nvPr/>
        </p:nvSpPr>
        <p:spPr>
          <a:xfrm>
            <a:off x="4426849" y="6172959"/>
            <a:ext cx="30863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Entrez le mot de passe et appuyez longuement sur le bouton désarmé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pour effacer l'alarme.</a:t>
            </a:r>
          </a:p>
        </p:txBody>
      </p:sp>
    </p:spTree>
    <p:extLst>
      <p:ext uri="{BB962C8B-B14F-4D97-AF65-F5344CB8AC3E}">
        <p14:creationId xmlns:p14="http://schemas.microsoft.com/office/powerpoint/2010/main" val="4803294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1507740" y="465964"/>
            <a:ext cx="90869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Vidéos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didactiques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pour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armement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et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désarmement</a:t>
            </a:r>
            <a:endParaRPr lang="en-US" altLang="zh-CN" sz="3200" b="1" dirty="0" smtClean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algn="ctr" defTabSz="1219170"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via 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clavier</a:t>
            </a:r>
          </a:p>
          <a:p>
            <a:pPr algn="ctr" defTabSz="1219170">
              <a:defRPr/>
            </a:pP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(Armer en présence de </a:t>
            </a:r>
            <a:r>
              <a:rPr lang="fr-FR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panne </a:t>
            </a:r>
            <a:r>
              <a:rPr lang="en-US" altLang="zh-CN" sz="16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fonction</a:t>
            </a:r>
            <a:r>
              <a:rPr lang="en-US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activée</a:t>
            </a: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)</a:t>
            </a:r>
            <a:endParaRPr lang="zh-CN" altLang="en-US" sz="16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4034" y="1850959"/>
            <a:ext cx="2174010" cy="3836488"/>
          </a:xfrm>
          <a:prstGeom prst="rect">
            <a:avLst/>
          </a:prstGeom>
        </p:spPr>
      </p:pic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0705" y="1850959"/>
            <a:ext cx="2174010" cy="3836488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110" y="1838382"/>
            <a:ext cx="2188264" cy="386164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700024"/>
            <a:ext cx="40452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Entrez votre mot de passe et appuyez 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le 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bouton d'armement pour armer toutes les zones. S'il y a un défaut du système, vous verrez le voyant orange, mais vous pouvez toujours appuyer à nouveau sur le bouton d'armement pour continuer à armer.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8" name="矩形 6"/>
          <p:cNvSpPr/>
          <p:nvPr/>
        </p:nvSpPr>
        <p:spPr>
          <a:xfrm>
            <a:off x="4258628" y="5915467"/>
            <a:ext cx="30863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Entrez le mot de passe et appuyez longuement sur le bouton 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désarmé 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pour effacer l'alarme.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57812" y="5915467"/>
            <a:ext cx="34018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Entrez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le mot de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passe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et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appuyez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brièvement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sur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bouton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de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désarmement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pour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désarmer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toutes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les zones.</a:t>
            </a:r>
          </a:p>
        </p:txBody>
      </p:sp>
    </p:spTree>
    <p:extLst>
      <p:ext uri="{BB962C8B-B14F-4D97-AF65-F5344CB8AC3E}">
        <p14:creationId xmlns:p14="http://schemas.microsoft.com/office/powerpoint/2010/main" val="12712965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圆角矩形 141"/>
          <p:cNvSpPr/>
          <p:nvPr/>
        </p:nvSpPr>
        <p:spPr>
          <a:xfrm>
            <a:off x="380296" y="4931519"/>
            <a:ext cx="6379931" cy="1804707"/>
          </a:xfrm>
          <a:prstGeom prst="roundRect">
            <a:avLst>
              <a:gd name="adj" fmla="val 8139"/>
            </a:avLst>
          </a:prstGeom>
          <a:solidFill>
            <a:schemeClr val="accent4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ea typeface="方正兰亭黑简体" panose="02000000000000000000" pitchFamily="2" charset="-122"/>
              <a:sym typeface="Helvetica Now Text" panose="020B0504030202020204" pitchFamily="34" charset="0"/>
            </a:endParaRPr>
          </a:p>
        </p:txBody>
      </p:sp>
      <p:sp>
        <p:nvSpPr>
          <p:cNvPr id="144" name="圆角矩形 143"/>
          <p:cNvSpPr/>
          <p:nvPr/>
        </p:nvSpPr>
        <p:spPr>
          <a:xfrm>
            <a:off x="7021566" y="4931519"/>
            <a:ext cx="4990326" cy="1804707"/>
          </a:xfrm>
          <a:prstGeom prst="roundRect">
            <a:avLst>
              <a:gd name="adj" fmla="val 7136"/>
            </a:avLst>
          </a:prstGeom>
          <a:solidFill>
            <a:schemeClr val="accent5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ea typeface="方正兰亭黑简体" panose="02000000000000000000" pitchFamily="2" charset="-122"/>
              <a:sym typeface="Helvetica Now Text" panose="020B0504030202020204" pitchFamily="34" charset="0"/>
            </a:endParaRPr>
          </a:p>
        </p:txBody>
      </p:sp>
      <p:sp>
        <p:nvSpPr>
          <p:cNvPr id="132" name="圆角矩形 131"/>
          <p:cNvSpPr/>
          <p:nvPr/>
        </p:nvSpPr>
        <p:spPr>
          <a:xfrm>
            <a:off x="2566734" y="696906"/>
            <a:ext cx="9445157" cy="1936865"/>
          </a:xfrm>
          <a:prstGeom prst="roundRect">
            <a:avLst>
              <a:gd name="adj" fmla="val 5916"/>
            </a:avLst>
          </a:prstGeom>
          <a:solidFill>
            <a:schemeClr val="accent2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ea typeface="方正兰亭黑简体" panose="02000000000000000000" pitchFamily="2" charset="-122"/>
              <a:sym typeface="Helvetica Now Text" panose="020B0504030202020204" pitchFamily="34" charset="0"/>
            </a:endParaRPr>
          </a:p>
        </p:txBody>
      </p:sp>
      <p:sp>
        <p:nvSpPr>
          <p:cNvPr id="140" name="圆角矩形 139"/>
          <p:cNvSpPr/>
          <p:nvPr/>
        </p:nvSpPr>
        <p:spPr>
          <a:xfrm>
            <a:off x="380296" y="2849041"/>
            <a:ext cx="11631595" cy="1936865"/>
          </a:xfrm>
          <a:prstGeom prst="roundRect">
            <a:avLst>
              <a:gd name="adj" fmla="val 6851"/>
            </a:avLst>
          </a:prstGeom>
          <a:solidFill>
            <a:schemeClr val="tx2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ea typeface="方正兰亭黑简体" panose="02000000000000000000" pitchFamily="2" charset="-122"/>
              <a:sym typeface="Helvetica Now Text" panose="020B0504030202020204" pitchFamily="34" charset="0"/>
            </a:endParaRPr>
          </a:p>
        </p:txBody>
      </p:sp>
      <p:sp>
        <p:nvSpPr>
          <p:cNvPr id="130" name="圆角矩形 129"/>
          <p:cNvSpPr/>
          <p:nvPr/>
        </p:nvSpPr>
        <p:spPr>
          <a:xfrm>
            <a:off x="380296" y="696906"/>
            <a:ext cx="1973682" cy="1936865"/>
          </a:xfrm>
          <a:prstGeom prst="roundRect">
            <a:avLst>
              <a:gd name="adj" fmla="val 6384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ea typeface="方正兰亭黑简体" panose="02000000000000000000" pitchFamily="2" charset="-122"/>
              <a:sym typeface="Helvetica Now Text" panose="020B0504030202020204" pitchFamily="34" charset="0"/>
            </a:endParaRPr>
          </a:p>
        </p:txBody>
      </p:sp>
      <p:grpSp>
        <p:nvGrpSpPr>
          <p:cNvPr id="108" name="组合 107"/>
          <p:cNvGrpSpPr/>
          <p:nvPr/>
        </p:nvGrpSpPr>
        <p:grpSpPr>
          <a:xfrm>
            <a:off x="675903" y="969960"/>
            <a:ext cx="1366800" cy="1401736"/>
            <a:chOff x="427893" y="1241250"/>
            <a:chExt cx="1366800" cy="1401736"/>
          </a:xfrm>
        </p:grpSpPr>
        <p:sp>
          <p:nvSpPr>
            <p:cNvPr id="42" name="文本框 41"/>
            <p:cNvSpPr txBox="1"/>
            <p:nvPr/>
          </p:nvSpPr>
          <p:spPr>
            <a:xfrm>
              <a:off x="518613" y="2273654"/>
              <a:ext cx="1276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AX PRO</a:t>
              </a:r>
              <a:endParaRPr lang="zh-CN" altLang="en-US" b="1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427893" y="1241250"/>
              <a:ext cx="1330148" cy="990886"/>
              <a:chOff x="23215635" y="5429381"/>
              <a:chExt cx="3208790" cy="2390367"/>
            </a:xfrm>
          </p:grpSpPr>
          <p:pic>
            <p:nvPicPr>
              <p:cNvPr id="46" name="Picture 2" descr="http://spec.hikvision.com/fastdfs/group1/M00/05/05/CgFBIl6XxjaAMBKXAAlkkfc2aZw252.png?imageView2/2/w/1000/h/500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36" r="26884"/>
              <a:stretch/>
            </p:blipFill>
            <p:spPr bwMode="auto">
              <a:xfrm>
                <a:off x="24412744" y="5429381"/>
                <a:ext cx="2011681" cy="2343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" descr="http://spec.hikvision.com/fastdfs/group1/M00/05/E6/CgFBIl7bO0aAW8ACAAkk7d1krII952.png?imageView2/2/w/1000/h/500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65" r="26830"/>
              <a:stretch/>
            </p:blipFill>
            <p:spPr bwMode="auto">
              <a:xfrm>
                <a:off x="23215635" y="5476273"/>
                <a:ext cx="1971040" cy="2343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" name="组合 108"/>
          <p:cNvGrpSpPr/>
          <p:nvPr/>
        </p:nvGrpSpPr>
        <p:grpSpPr>
          <a:xfrm>
            <a:off x="2472930" y="1260687"/>
            <a:ext cx="1622206" cy="1349481"/>
            <a:chOff x="2220093" y="1260687"/>
            <a:chExt cx="1622206" cy="1349481"/>
          </a:xfrm>
        </p:grpSpPr>
        <p:grpSp>
          <p:nvGrpSpPr>
            <p:cNvPr id="73" name="组合 72"/>
            <p:cNvGrpSpPr/>
            <p:nvPr/>
          </p:nvGrpSpPr>
          <p:grpSpPr>
            <a:xfrm>
              <a:off x="2481542" y="1260687"/>
              <a:ext cx="1099309" cy="1075066"/>
              <a:chOff x="3230877" y="2272400"/>
              <a:chExt cx="1796643" cy="1757022"/>
            </a:xfrm>
          </p:grpSpPr>
          <p:pic>
            <p:nvPicPr>
              <p:cNvPr id="3" name="Picture 10" descr="http://spec.hikvision.com/fastdfs/group1/M00/05/62/CgFBIl7MrbyAadYKAAfv49RvPk8970.png?imageView2/2/w/1000/h/500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68" r="32168"/>
              <a:stretch/>
            </p:blipFill>
            <p:spPr bwMode="auto">
              <a:xfrm>
                <a:off x="3794338" y="2272400"/>
                <a:ext cx="1114146" cy="1757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6" descr="http://spec.hikvision.com/fastdfs/group1/M00/05/00/CgFBIl6VOPiAMrJZAAg2hI8aAbc735.png?imageView2/2/w/1000/h/500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22" r="30322"/>
              <a:stretch/>
            </p:blipFill>
            <p:spPr bwMode="auto">
              <a:xfrm>
                <a:off x="3230877" y="2476706"/>
                <a:ext cx="981974" cy="14032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8" descr="http://spec.hikvision.com/fastdfs/group1/M00/05/00/CgFBIl6VMG-ARtyDAD0PBeZVUi4377.png?imageView2/2/w/1000/h/500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93" r="28693"/>
              <a:stretch/>
            </p:blipFill>
            <p:spPr bwMode="auto">
              <a:xfrm>
                <a:off x="4436726" y="3100246"/>
                <a:ext cx="590794" cy="779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7" name="文本框 76"/>
            <p:cNvSpPr txBox="1"/>
            <p:nvPr/>
          </p:nvSpPr>
          <p:spPr>
            <a:xfrm>
              <a:off x="2220093" y="2271614"/>
              <a:ext cx="16222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Aremement</a:t>
              </a: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3973726" y="1298369"/>
            <a:ext cx="1622206" cy="1311799"/>
            <a:chOff x="3681381" y="1298369"/>
            <a:chExt cx="1622206" cy="1311799"/>
          </a:xfrm>
        </p:grpSpPr>
        <p:pic>
          <p:nvPicPr>
            <p:cNvPr id="6" name="Picture 24" descr="http://spec.hikvision.com/fastdfs/group1/M00/06/AE/CgFBIl86JiaAZ47NAAXPwM39oDo842.png?imageView2/2/w/1000/h/500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8" r="20978"/>
            <a:stretch/>
          </p:blipFill>
          <p:spPr bwMode="auto">
            <a:xfrm>
              <a:off x="4000949" y="1298369"/>
              <a:ext cx="983071" cy="952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文本框 77"/>
            <p:cNvSpPr txBox="1"/>
            <p:nvPr/>
          </p:nvSpPr>
          <p:spPr>
            <a:xfrm>
              <a:off x="3681381" y="2271614"/>
              <a:ext cx="16222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RF Répétiteur</a:t>
              </a: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5602023" y="843279"/>
            <a:ext cx="2998001" cy="1736112"/>
            <a:chOff x="5227490" y="843279"/>
            <a:chExt cx="2998001" cy="1736112"/>
          </a:xfrm>
        </p:grpSpPr>
        <p:grpSp>
          <p:nvGrpSpPr>
            <p:cNvPr id="9" name="组合 8"/>
            <p:cNvGrpSpPr/>
            <p:nvPr/>
          </p:nvGrpSpPr>
          <p:grpSpPr>
            <a:xfrm>
              <a:off x="5227490" y="843279"/>
              <a:ext cx="2998001" cy="1565643"/>
              <a:chOff x="37035364" y="6421258"/>
              <a:chExt cx="5235398" cy="2734076"/>
            </a:xfrm>
          </p:grpSpPr>
          <p:pic>
            <p:nvPicPr>
              <p:cNvPr id="11" name="Picture 20" descr="http://spec.hikvision.com/fastdfs/group1/M00/07/CD/CgFBIl9XPTKAZMw9ACI8dI1oPEU785.png?imageView2/2/w/1000/h/50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09576" y="6421258"/>
                <a:ext cx="4861186" cy="2734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2" descr="http://spec.hikvision.com/fastdfs/group1/M00/05/00/CgFBIl6VM7-AOB7-AGB8yA2VYAk216.png?imageView2/2/w/1000/h/500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35364" y="7787422"/>
                <a:ext cx="2022567" cy="113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9" name="文本框 78"/>
            <p:cNvSpPr txBox="1"/>
            <p:nvPr/>
          </p:nvSpPr>
          <p:spPr>
            <a:xfrm>
              <a:off x="5441779" y="2271614"/>
              <a:ext cx="25694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4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Sounder intérieur/extérieur</a:t>
              </a: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8519497" y="918110"/>
            <a:ext cx="2094778" cy="1692058"/>
            <a:chOff x="8242739" y="918110"/>
            <a:chExt cx="2094778" cy="1692058"/>
          </a:xfrm>
        </p:grpSpPr>
        <p:grpSp>
          <p:nvGrpSpPr>
            <p:cNvPr id="75" name="组合 74"/>
            <p:cNvGrpSpPr/>
            <p:nvPr/>
          </p:nvGrpSpPr>
          <p:grpSpPr>
            <a:xfrm>
              <a:off x="8242739" y="918110"/>
              <a:ext cx="2094778" cy="1314024"/>
              <a:chOff x="9310829" y="918110"/>
              <a:chExt cx="2094778" cy="1314024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454" r="31454"/>
              <a:stretch/>
            </p:blipFill>
            <p:spPr>
              <a:xfrm>
                <a:off x="10241110" y="918110"/>
                <a:ext cx="921568" cy="1286966"/>
              </a:xfrm>
              <a:prstGeom prst="rect">
                <a:avLst/>
              </a:prstGeom>
            </p:spPr>
          </p:pic>
          <p:pic>
            <p:nvPicPr>
              <p:cNvPr id="14" name="Picture 12" descr="http://spec.hikvision.com/fastdfs/group1/M00/0A/83/CgFBImBiulSAaFh0AHZn6vy5etk483.png?imageView2/2/w/1000/h/500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2769" y="1535017"/>
                <a:ext cx="522838" cy="697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4" name="组合 73"/>
              <p:cNvGrpSpPr/>
              <p:nvPr/>
            </p:nvGrpSpPr>
            <p:grpSpPr>
              <a:xfrm>
                <a:off x="9310829" y="1624840"/>
                <a:ext cx="1515411" cy="547325"/>
                <a:chOff x="6598335" y="3059331"/>
                <a:chExt cx="2419541" cy="873872"/>
              </a:xfrm>
            </p:grpSpPr>
            <p:pic>
              <p:nvPicPr>
                <p:cNvPr id="17" name="Picture 14" descr="http://spec.hikvision.com/fastdfs/group1/M00/06/AE/CgFBIl86I_KAGdz2ABBxWxuXq80061.png?imageView2/2/w/1000/h/500"/>
                <p:cNvPicPr>
                  <a:picLocks noChangeArrowheads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71" r="25115"/>
                <a:stretch/>
              </p:blipFill>
              <p:spPr bwMode="auto">
                <a:xfrm>
                  <a:off x="7547216" y="3059331"/>
                  <a:ext cx="784860" cy="8738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16" descr="http://spec.hikvision.com/fastdfs/group1/M00/06/AE/CgFBIl86HF6ACHznAA_d508sM6w720.png?imageView2/2/w/1000/h/500"/>
                <p:cNvPicPr>
                  <a:picLocks noChangeArrowheads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079" r="23936"/>
                <a:stretch/>
              </p:blipFill>
              <p:spPr bwMode="auto">
                <a:xfrm>
                  <a:off x="8210156" y="3059331"/>
                  <a:ext cx="807720" cy="8738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18" descr="http://spec.hikvision.com/fastdfs/group1/M00/06/AE/CgFBIl86KrWAdaaRADfk0z99lDI044.png?imageView2/2/w/1000/h/500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98335" y="3167273"/>
                  <a:ext cx="1361822" cy="7659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80" name="文本框 79"/>
            <p:cNvSpPr txBox="1"/>
            <p:nvPr/>
          </p:nvSpPr>
          <p:spPr>
            <a:xfrm>
              <a:off x="8396879" y="2271614"/>
              <a:ext cx="17864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I/O Transmitteur</a:t>
              </a: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70705" y="3285155"/>
            <a:ext cx="1543968" cy="1180817"/>
            <a:chOff x="643425" y="3326453"/>
            <a:chExt cx="1543968" cy="1180817"/>
          </a:xfrm>
        </p:grpSpPr>
        <p:grpSp>
          <p:nvGrpSpPr>
            <p:cNvPr id="26" name="组合 25"/>
            <p:cNvGrpSpPr/>
            <p:nvPr/>
          </p:nvGrpSpPr>
          <p:grpSpPr>
            <a:xfrm>
              <a:off x="643425" y="3326453"/>
              <a:ext cx="1543968" cy="820713"/>
              <a:chOff x="26499312" y="16473631"/>
              <a:chExt cx="2981428" cy="1584811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26865073" y="16473631"/>
                <a:ext cx="2615667" cy="1584811"/>
                <a:chOff x="27691778" y="10643039"/>
                <a:chExt cx="2615667" cy="1584811"/>
              </a:xfrm>
            </p:grpSpPr>
            <p:pic>
              <p:nvPicPr>
                <p:cNvPr id="29" name="Picture 36" descr="http://spec.hikvision.com/fastdfs/group1/M00/08/41/CgFBIl-gzSeARwWXAEMIv89IkDA592.png?imageView2/2/w/1000/h/500"/>
                <p:cNvPicPr>
                  <a:picLocks noChangeAspect="1" noChangeArrowheads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880" r="20671"/>
                <a:stretch/>
              </p:blipFill>
              <p:spPr bwMode="auto">
                <a:xfrm>
                  <a:off x="28228226" y="10643039"/>
                  <a:ext cx="1615440" cy="15030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28" descr="http://spec.hikvision.com/fastdfs/group1/M00/06/FE/CgFBIl9MnVyAO6XuACBQm8rnQ6E338.png?imageView2/2/w/1000/h/500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06415" y="10724801"/>
                  <a:ext cx="1001030" cy="15030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1" name="Picture 30" descr="http://spec.hikvision.com/fastdfs/group1/M00/05/02/CgFBIl6VpieAQHUKACURfIuG4js944.png?imageView2/2/w/1000/h/500"/>
                <p:cNvPicPr>
                  <a:picLocks noChangeAspect="1" noChangeArrowheads="1"/>
                </p:cNvPicPr>
                <p:nvPr/>
              </p:nvPicPr>
              <p:blipFill rotWithShape="1"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158" r="32463"/>
                <a:stretch/>
              </p:blipFill>
              <p:spPr bwMode="auto">
                <a:xfrm>
                  <a:off x="27691778" y="10857532"/>
                  <a:ext cx="926592" cy="13579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8" name="Picture 38" descr="http://spec.hikvision.com/fastdfs/group1/M00/0A/75/CgFBImBca6qAFKblAB-QyRPbRnU788.png?imageView2/2/w/1000/h/500"/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71" r="41323"/>
              <a:stretch/>
            </p:blipFill>
            <p:spPr bwMode="auto">
              <a:xfrm>
                <a:off x="26499312" y="16717092"/>
                <a:ext cx="396240" cy="1302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1" name="文本框 80"/>
            <p:cNvSpPr txBox="1"/>
            <p:nvPr/>
          </p:nvSpPr>
          <p:spPr>
            <a:xfrm>
              <a:off x="643425" y="4168716"/>
              <a:ext cx="1543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PIR/Dual-tech</a:t>
              </a:r>
              <a:endParaRPr lang="zh-CN" altLang="en-US" sz="1600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2052306" y="3365429"/>
            <a:ext cx="1821160" cy="1346764"/>
            <a:chOff x="2458528" y="3406727"/>
            <a:chExt cx="1821160" cy="1346764"/>
          </a:xfrm>
        </p:grpSpPr>
        <p:grpSp>
          <p:nvGrpSpPr>
            <p:cNvPr id="33" name="组合 32"/>
            <p:cNvGrpSpPr/>
            <p:nvPr/>
          </p:nvGrpSpPr>
          <p:grpSpPr>
            <a:xfrm>
              <a:off x="2935089" y="3406727"/>
              <a:ext cx="868039" cy="769879"/>
              <a:chOff x="30815279" y="16555392"/>
              <a:chExt cx="1694689" cy="1503049"/>
            </a:xfrm>
          </p:grpSpPr>
          <p:pic>
            <p:nvPicPr>
              <p:cNvPr id="36" name="Picture 34" descr="http://spec.hikvision.com/fastdfs/group1/M00/05/01/CgFBIl6VnfSAVdwiAA7RmJbgnPo188.png?imageView2/2/w/1000/h/500"/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71" r="40612"/>
              <a:stretch/>
            </p:blipFill>
            <p:spPr bwMode="auto">
              <a:xfrm>
                <a:off x="31790640" y="16555392"/>
                <a:ext cx="719328" cy="1503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40" descr="http://spec.hikvision.com/fastdfs/group1/M00/05/01/CgFBIl6VoFyAT5eXADCYVP6z6PA664.png?imageView2/2/w/1000/h/500"/>
              <p:cNvPicPr>
                <a:picLocks noChangeAspect="1" noChangeArrowheads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60" r="28672"/>
              <a:stretch/>
            </p:blipFill>
            <p:spPr bwMode="auto">
              <a:xfrm>
                <a:off x="30815279" y="16680127"/>
                <a:ext cx="999745" cy="1378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2" name="文本框 81"/>
            <p:cNvSpPr txBox="1"/>
            <p:nvPr/>
          </p:nvSpPr>
          <p:spPr>
            <a:xfrm>
              <a:off x="2458528" y="4168716"/>
              <a:ext cx="1821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Contact magnétique</a:t>
              </a: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3825100" y="3215786"/>
            <a:ext cx="1821160" cy="1250186"/>
            <a:chOff x="4674105" y="3257084"/>
            <a:chExt cx="1821160" cy="1250186"/>
          </a:xfrm>
        </p:grpSpPr>
        <p:grpSp>
          <p:nvGrpSpPr>
            <p:cNvPr id="59" name="组合 58"/>
            <p:cNvGrpSpPr/>
            <p:nvPr/>
          </p:nvGrpSpPr>
          <p:grpSpPr>
            <a:xfrm>
              <a:off x="4886174" y="3257084"/>
              <a:ext cx="1397027" cy="919521"/>
              <a:chOff x="34822134" y="16758833"/>
              <a:chExt cx="2363457" cy="1555624"/>
            </a:xfrm>
          </p:grpSpPr>
          <p:pic>
            <p:nvPicPr>
              <p:cNvPr id="60" name="图片 59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61" r="33106" b="12598"/>
              <a:stretch/>
            </p:blipFill>
            <p:spPr>
              <a:xfrm>
                <a:off x="35845111" y="17350788"/>
                <a:ext cx="580104" cy="707653"/>
              </a:xfrm>
              <a:prstGeom prst="rect">
                <a:avLst/>
              </a:prstGeom>
            </p:spPr>
          </p:pic>
          <p:pic>
            <p:nvPicPr>
              <p:cNvPr id="61" name="图片 60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84" r="15584"/>
              <a:stretch/>
            </p:blipFill>
            <p:spPr>
              <a:xfrm>
                <a:off x="34822134" y="17085172"/>
                <a:ext cx="1007811" cy="978803"/>
              </a:xfrm>
              <a:prstGeom prst="rect">
                <a:avLst/>
              </a:prstGeom>
            </p:spPr>
          </p:pic>
          <p:pic>
            <p:nvPicPr>
              <p:cNvPr id="62" name="图片 61"/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9955" b="89593" l="6667" r="66364">
                            <a14:foregroundMark x1="52121" y1="38914" x2="57273" y2="52036"/>
                            <a14:foregroundMark x1="60909" y1="62896" x2="58182" y2="70588"/>
                            <a14:backgroundMark x1="38182" y1="61538" x2="40000" y2="75566"/>
                            <a14:backgroundMark x1="91212" y1="67421" x2="91212" y2="6742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3135"/>
              <a:stretch/>
            </p:blipFill>
            <p:spPr>
              <a:xfrm>
                <a:off x="35635738" y="16758833"/>
                <a:ext cx="1549853" cy="1555624"/>
              </a:xfrm>
              <a:prstGeom prst="rect">
                <a:avLst/>
              </a:prstGeom>
            </p:spPr>
          </p:pic>
        </p:grpSp>
        <p:sp>
          <p:nvSpPr>
            <p:cNvPr id="83" name="文本框 82"/>
            <p:cNvSpPr txBox="1"/>
            <p:nvPr/>
          </p:nvSpPr>
          <p:spPr>
            <a:xfrm>
              <a:off x="4674105" y="4168716"/>
              <a:ext cx="182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Bouton panique</a:t>
              </a: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348538" y="3301019"/>
            <a:ext cx="1821160" cy="1164953"/>
            <a:chOff x="6446124" y="3342317"/>
            <a:chExt cx="1821160" cy="1164953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340" y="3342317"/>
              <a:ext cx="382728" cy="858746"/>
            </a:xfrm>
            <a:prstGeom prst="rect">
              <a:avLst/>
            </a:prstGeom>
          </p:spPr>
        </p:pic>
        <p:sp>
          <p:nvSpPr>
            <p:cNvPr id="84" name="文本框 83"/>
            <p:cNvSpPr txBox="1"/>
            <p:nvPr/>
          </p:nvSpPr>
          <p:spPr>
            <a:xfrm>
              <a:off x="6446124" y="4168716"/>
              <a:ext cx="182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Bris de verre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7136289" y="3181999"/>
            <a:ext cx="1106450" cy="1283973"/>
            <a:chOff x="8220097" y="3223297"/>
            <a:chExt cx="1106450" cy="1283973"/>
          </a:xfrm>
        </p:grpSpPr>
        <p:pic>
          <p:nvPicPr>
            <p:cNvPr id="22" name="Picture 26" descr="http://spec.hikvision.com/fastdfs/group1/M00/05/02/CgFBIl6Vqg6AZ8OZABHCgBEJSbc991.png?imageView2/2/w/1000/h/500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6" r="24856"/>
            <a:stretch/>
          </p:blipFill>
          <p:spPr bwMode="auto">
            <a:xfrm>
              <a:off x="8350658" y="3223297"/>
              <a:ext cx="845328" cy="945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文本框 84"/>
            <p:cNvSpPr txBox="1"/>
            <p:nvPr/>
          </p:nvSpPr>
          <p:spPr>
            <a:xfrm>
              <a:off x="8220097" y="4168716"/>
              <a:ext cx="11064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PIRCAM</a:t>
              </a:r>
              <a:endParaRPr lang="zh-CN" altLang="en-US" sz="1600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endParaRPr>
            </a:p>
          </p:txBody>
        </p:sp>
      </p:grpSp>
      <p:grpSp>
        <p:nvGrpSpPr>
          <p:cNvPr id="101" name="组合 100"/>
          <p:cNvGrpSpPr>
            <a:grpSpLocks/>
          </p:cNvGrpSpPr>
          <p:nvPr/>
        </p:nvGrpSpPr>
        <p:grpSpPr>
          <a:xfrm>
            <a:off x="10379779" y="3322763"/>
            <a:ext cx="1733042" cy="1381595"/>
            <a:chOff x="9834113" y="3371896"/>
            <a:chExt cx="1733042" cy="138159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5" r="25433"/>
            <a:stretch/>
          </p:blipFill>
          <p:spPr>
            <a:xfrm>
              <a:off x="10319121" y="3371896"/>
              <a:ext cx="763028" cy="860234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9834113" y="4168716"/>
              <a:ext cx="17330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Détecteur de fumée</a:t>
              </a: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8112178" y="3369131"/>
            <a:ext cx="2477910" cy="1343062"/>
            <a:chOff x="8431256" y="3410429"/>
            <a:chExt cx="2477910" cy="1343062"/>
          </a:xfrm>
        </p:grpSpPr>
        <p:grpSp>
          <p:nvGrpSpPr>
            <p:cNvPr id="104" name="组合 103"/>
            <p:cNvGrpSpPr/>
            <p:nvPr/>
          </p:nvGrpSpPr>
          <p:grpSpPr>
            <a:xfrm>
              <a:off x="9114599" y="3410429"/>
              <a:ext cx="1111225" cy="751731"/>
              <a:chOff x="9295119" y="3410429"/>
              <a:chExt cx="1111225" cy="751731"/>
            </a:xfrm>
          </p:grpSpPr>
          <p:pic>
            <p:nvPicPr>
              <p:cNvPr id="68" name="图片 67"/>
              <p:cNvPicPr>
                <a:picLocks noChangeAspect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25" t="3079" r="22294" b="4186"/>
              <a:stretch/>
            </p:blipFill>
            <p:spPr>
              <a:xfrm>
                <a:off x="9828760" y="3513659"/>
                <a:ext cx="577584" cy="604942"/>
              </a:xfrm>
              <a:prstGeom prst="rect">
                <a:avLst/>
              </a:prstGeom>
            </p:spPr>
          </p:pic>
          <p:pic>
            <p:nvPicPr>
              <p:cNvPr id="71" name="图片 70" descr="http://spec.hikvision.com/fastdfs/group1/M00/08/41/CgFBIl-gyBmAIT9cAArKNDIR5cY511.png?imageView2/2/w/1000/h/500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95119" y="3410429"/>
                <a:ext cx="750184" cy="7517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0" name="文本框 89"/>
            <p:cNvSpPr txBox="1"/>
            <p:nvPr/>
          </p:nvSpPr>
          <p:spPr>
            <a:xfrm>
              <a:off x="8431256" y="4168716"/>
              <a:ext cx="2477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Détecteur d’environnement</a:t>
              </a: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4577134" y="5279158"/>
            <a:ext cx="2060846" cy="1375788"/>
            <a:chOff x="4485694" y="5107558"/>
            <a:chExt cx="2060846" cy="1375788"/>
          </a:xfrm>
        </p:grpSpPr>
        <p:pic>
          <p:nvPicPr>
            <p:cNvPr id="91" name="PA-图片 30"/>
            <p:cNvPicPr>
              <a:picLocks/>
            </p:cNvPicPr>
            <p:nvPr>
              <p:custDataLst>
                <p:tags r:id="rId1"/>
              </p:custDataLst>
            </p:nvPr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58" b="14561"/>
            <a:stretch/>
          </p:blipFill>
          <p:spPr>
            <a:xfrm>
              <a:off x="5079219" y="5107558"/>
              <a:ext cx="873798" cy="1037234"/>
            </a:xfrm>
            <a:prstGeom prst="rect">
              <a:avLst/>
            </a:prstGeom>
            <a:ln>
              <a:noFill/>
            </a:ln>
            <a:effectLst>
              <a:outerShdw blurRad="381000" dist="139700" dir="2700000" sx="103000" sy="103000" algn="tl" rotWithShape="0">
                <a:srgbClr val="333333">
                  <a:alpha val="55000"/>
                </a:srgbClr>
              </a:outerShdw>
            </a:effectLst>
          </p:spPr>
        </p:pic>
        <p:sp>
          <p:nvSpPr>
            <p:cNvPr id="93" name="文本框 92"/>
            <p:cNvSpPr txBox="1"/>
            <p:nvPr/>
          </p:nvSpPr>
          <p:spPr>
            <a:xfrm>
              <a:off x="4485694" y="6144792"/>
              <a:ext cx="2060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Tri-Tech Detector</a:t>
              </a:r>
              <a:endParaRPr lang="zh-CN" altLang="en-US" sz="1600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2557306" y="5273943"/>
            <a:ext cx="2060846" cy="1381003"/>
            <a:chOff x="2465866" y="5102343"/>
            <a:chExt cx="2060846" cy="1381003"/>
          </a:xfrm>
        </p:grpSpPr>
        <p:pic>
          <p:nvPicPr>
            <p:cNvPr id="92" name="图片 91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45" r="14312" b="16548"/>
            <a:stretch/>
          </p:blipFill>
          <p:spPr>
            <a:xfrm>
              <a:off x="3365342" y="5102343"/>
              <a:ext cx="261896" cy="967558"/>
            </a:xfrm>
            <a:prstGeom prst="rect">
              <a:avLst/>
            </a:prstGeom>
            <a:ln>
              <a:noFill/>
            </a:ln>
            <a:effectLst>
              <a:outerShdw blurRad="381000" dist="139700" dir="2700000" sx="103000" sy="103000" algn="tl" rotWithShape="0">
                <a:srgbClr val="333333">
                  <a:alpha val="55000"/>
                </a:srgbClr>
              </a:outerShdw>
            </a:effectLst>
          </p:spPr>
        </p:pic>
        <p:sp>
          <p:nvSpPr>
            <p:cNvPr id="94" name="文本框 93"/>
            <p:cNvSpPr txBox="1"/>
            <p:nvPr/>
          </p:nvSpPr>
          <p:spPr>
            <a:xfrm>
              <a:off x="2465866" y="6144792"/>
              <a:ext cx="2060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Curtain PIR/DT</a:t>
              </a:r>
              <a:endParaRPr lang="zh-CN" altLang="en-US" sz="1600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380295" y="5401047"/>
            <a:ext cx="2060846" cy="1253899"/>
            <a:chOff x="143681" y="5229447"/>
            <a:chExt cx="2060846" cy="1253899"/>
          </a:xfrm>
        </p:grpSpPr>
        <p:pic>
          <p:nvPicPr>
            <p:cNvPr id="76" name="Picture 32" descr="http://spec.hikvision.com/fastdfs/group1/M00/08/3C/CgFBIl-bq--AIZHeAHGzaTf5Jco709.png?imageView2/2/w/1000/h/500"/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22" r="28601"/>
            <a:stretch/>
          </p:blipFill>
          <p:spPr bwMode="auto">
            <a:xfrm>
              <a:off x="859721" y="5229447"/>
              <a:ext cx="628766" cy="84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文本框 94"/>
            <p:cNvSpPr txBox="1"/>
            <p:nvPr/>
          </p:nvSpPr>
          <p:spPr>
            <a:xfrm>
              <a:off x="143681" y="6144792"/>
              <a:ext cx="2060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Contact </a:t>
              </a:r>
              <a:r>
                <a:rPr lang="en-US" altLang="zh-CN" sz="1600" dirty="0" err="1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magnétique</a:t>
              </a:r>
              <a:endParaRPr lang="en-US" altLang="zh-CN" sz="1600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10460135" y="1428414"/>
            <a:ext cx="1622206" cy="1181754"/>
            <a:chOff x="10490615" y="1428414"/>
            <a:chExt cx="1622206" cy="1181754"/>
          </a:xfrm>
        </p:grpSpPr>
        <p:pic>
          <p:nvPicPr>
            <p:cNvPr id="106" name="Picture 4" descr="http://spec.hikvision.com/fastdfs/group1/M00/0A/67/CgFBImBZZgaAJKJPAG0peDlx7lw018.png?imageView2/2/w/1000/h/500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0347" y="1428414"/>
              <a:ext cx="682742" cy="910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文本框 106"/>
            <p:cNvSpPr txBox="1"/>
            <p:nvPr/>
          </p:nvSpPr>
          <p:spPr>
            <a:xfrm>
              <a:off x="10490615" y="2271614"/>
              <a:ext cx="16222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FFFF"/>
                  </a:solidFill>
                  <a:ea typeface="方正兰亭黑简体" panose="02000000000000000000" pitchFamily="2" charset="-122"/>
                  <a:cs typeface="Arial" panose="020B0604020202020204" pitchFamily="34" charset="0"/>
                  <a:sym typeface="Helvetica Now Text" panose="020B0504030202020204" pitchFamily="34" charset="0"/>
                </a:rPr>
                <a:t>12V PSU</a:t>
              </a:r>
              <a:endParaRPr lang="zh-CN" altLang="en-US" sz="1600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10406773" y="5427970"/>
            <a:ext cx="428540" cy="841557"/>
            <a:chOff x="8921640" y="2076449"/>
            <a:chExt cx="1667768" cy="3275125"/>
          </a:xfrm>
        </p:grpSpPr>
        <p:pic>
          <p:nvPicPr>
            <p:cNvPr id="118" name="图片 117"/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494647"/>
                </a:clrFrom>
                <a:clrTo>
                  <a:srgbClr val="49464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21640" y="2076449"/>
              <a:ext cx="1667768" cy="32751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图片 119"/>
            <p:cNvPicPr>
              <a:picLocks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023412" y="2206540"/>
              <a:ext cx="1451616" cy="2998828"/>
            </a:xfrm>
            <a:custGeom>
              <a:avLst/>
              <a:gdLst>
                <a:gd name="connsiteX0" fmla="*/ 200279 w 1387168"/>
                <a:gd name="connsiteY0" fmla="*/ 0 h 2936956"/>
                <a:gd name="connsiteX1" fmla="*/ 239767 w 1387168"/>
                <a:gd name="connsiteY1" fmla="*/ 0 h 2936956"/>
                <a:gd name="connsiteX2" fmla="*/ 269440 w 1387168"/>
                <a:gd name="connsiteY2" fmla="*/ 0 h 2936956"/>
                <a:gd name="connsiteX3" fmla="*/ 290703 w 1387168"/>
                <a:gd name="connsiteY3" fmla="*/ 0 h 2936956"/>
                <a:gd name="connsiteX4" fmla="*/ 304956 w 1387168"/>
                <a:gd name="connsiteY4" fmla="*/ 0 h 2936956"/>
                <a:gd name="connsiteX5" fmla="*/ 318040 w 1387168"/>
                <a:gd name="connsiteY5" fmla="*/ 0 h 2936956"/>
                <a:gd name="connsiteX6" fmla="*/ 319909 w 1387168"/>
                <a:gd name="connsiteY6" fmla="*/ 0 h 2936956"/>
                <a:gd name="connsiteX7" fmla="*/ 372331 w 1387168"/>
                <a:gd name="connsiteY7" fmla="*/ 123605 h 2936956"/>
                <a:gd name="connsiteX8" fmla="*/ 407279 w 1387168"/>
                <a:gd name="connsiteY8" fmla="*/ 130322 h 2936956"/>
                <a:gd name="connsiteX9" fmla="*/ 970480 w 1387168"/>
                <a:gd name="connsiteY9" fmla="*/ 130322 h 2936956"/>
                <a:gd name="connsiteX10" fmla="*/ 1065915 w 1387168"/>
                <a:gd name="connsiteY10" fmla="*/ 34932 h 2936956"/>
                <a:gd name="connsiteX11" fmla="*/ 1057850 w 1387168"/>
                <a:gd name="connsiteY11" fmla="*/ 0 h 2936956"/>
                <a:gd name="connsiteX12" fmla="*/ 1100443 w 1387168"/>
                <a:gd name="connsiteY12" fmla="*/ 0 h 2936956"/>
                <a:gd name="connsiteX13" fmla="*/ 1132451 w 1387168"/>
                <a:gd name="connsiteY13" fmla="*/ 0 h 2936956"/>
                <a:gd name="connsiteX14" fmla="*/ 1155386 w 1387168"/>
                <a:gd name="connsiteY14" fmla="*/ 0 h 2936956"/>
                <a:gd name="connsiteX15" fmla="*/ 1170759 w 1387168"/>
                <a:gd name="connsiteY15" fmla="*/ 0 h 2936956"/>
                <a:gd name="connsiteX16" fmla="*/ 1184873 w 1387168"/>
                <a:gd name="connsiteY16" fmla="*/ 0 h 2936956"/>
                <a:gd name="connsiteX17" fmla="*/ 1186889 w 1387168"/>
                <a:gd name="connsiteY17" fmla="*/ 0 h 2936956"/>
                <a:gd name="connsiteX18" fmla="*/ 1387168 w 1387168"/>
                <a:gd name="connsiteY18" fmla="*/ 200186 h 2936956"/>
                <a:gd name="connsiteX19" fmla="*/ 1387168 w 1387168"/>
                <a:gd name="connsiteY19" fmla="*/ 646689 h 2936956"/>
                <a:gd name="connsiteX20" fmla="*/ 1387168 w 1387168"/>
                <a:gd name="connsiteY20" fmla="*/ 1037457 h 2936956"/>
                <a:gd name="connsiteX21" fmla="*/ 1387168 w 1387168"/>
                <a:gd name="connsiteY21" fmla="*/ 1376205 h 2936956"/>
                <a:gd name="connsiteX22" fmla="*/ 1387168 w 1387168"/>
                <a:gd name="connsiteY22" fmla="*/ 1666649 h 2936956"/>
                <a:gd name="connsiteX23" fmla="*/ 1387168 w 1387168"/>
                <a:gd name="connsiteY23" fmla="*/ 1912504 h 2936956"/>
                <a:gd name="connsiteX24" fmla="*/ 1387168 w 1387168"/>
                <a:gd name="connsiteY24" fmla="*/ 2117487 h 2936956"/>
                <a:gd name="connsiteX25" fmla="*/ 1387168 w 1387168"/>
                <a:gd name="connsiteY25" fmla="*/ 2285313 h 2936956"/>
                <a:gd name="connsiteX26" fmla="*/ 1387168 w 1387168"/>
                <a:gd name="connsiteY26" fmla="*/ 2419697 h 2936956"/>
                <a:gd name="connsiteX27" fmla="*/ 1387168 w 1387168"/>
                <a:gd name="connsiteY27" fmla="*/ 2524356 h 2936956"/>
                <a:gd name="connsiteX28" fmla="*/ 1387168 w 1387168"/>
                <a:gd name="connsiteY28" fmla="*/ 2603005 h 2936956"/>
                <a:gd name="connsiteX29" fmla="*/ 1387168 w 1387168"/>
                <a:gd name="connsiteY29" fmla="*/ 2659360 h 2936956"/>
                <a:gd name="connsiteX30" fmla="*/ 1387168 w 1387168"/>
                <a:gd name="connsiteY30" fmla="*/ 2697136 h 2936956"/>
                <a:gd name="connsiteX31" fmla="*/ 1387168 w 1387168"/>
                <a:gd name="connsiteY31" fmla="*/ 2731816 h 2936956"/>
                <a:gd name="connsiteX32" fmla="*/ 1387168 w 1387168"/>
                <a:gd name="connsiteY32" fmla="*/ 2736770 h 2936956"/>
                <a:gd name="connsiteX33" fmla="*/ 1313240 w 1387168"/>
                <a:gd name="connsiteY33" fmla="*/ 2892620 h 2936956"/>
                <a:gd name="connsiteX34" fmla="*/ 1297110 w 1387168"/>
                <a:gd name="connsiteY34" fmla="*/ 2903368 h 2936956"/>
                <a:gd name="connsiteX35" fmla="*/ 1186889 w 1387168"/>
                <a:gd name="connsiteY35" fmla="*/ 2936956 h 2936956"/>
                <a:gd name="connsiteX36" fmla="*/ 1013221 w 1387168"/>
                <a:gd name="connsiteY36" fmla="*/ 2936956 h 2936956"/>
                <a:gd name="connsiteX37" fmla="*/ 861231 w 1387168"/>
                <a:gd name="connsiteY37" fmla="*/ 2936956 h 2936956"/>
                <a:gd name="connsiteX38" fmla="*/ 729474 w 1387168"/>
                <a:gd name="connsiteY38" fmla="*/ 2936956 h 2936956"/>
                <a:gd name="connsiteX39" fmla="*/ 616505 w 1387168"/>
                <a:gd name="connsiteY39" fmla="*/ 2936956 h 2936956"/>
                <a:gd name="connsiteX40" fmla="*/ 520879 w 1387168"/>
                <a:gd name="connsiteY40" fmla="*/ 2936956 h 2936956"/>
                <a:gd name="connsiteX41" fmla="*/ 441151 w 1387168"/>
                <a:gd name="connsiteY41" fmla="*/ 2936956 h 2936956"/>
                <a:gd name="connsiteX42" fmla="*/ 375875 w 1387168"/>
                <a:gd name="connsiteY42" fmla="*/ 2936956 h 2936956"/>
                <a:gd name="connsiteX43" fmla="*/ 323606 w 1387168"/>
                <a:gd name="connsiteY43" fmla="*/ 2936956 h 2936956"/>
                <a:gd name="connsiteX44" fmla="*/ 282898 w 1387168"/>
                <a:gd name="connsiteY44" fmla="*/ 2936956 h 2936956"/>
                <a:gd name="connsiteX45" fmla="*/ 252308 w 1387168"/>
                <a:gd name="connsiteY45" fmla="*/ 2936956 h 2936956"/>
                <a:gd name="connsiteX46" fmla="*/ 230388 w 1387168"/>
                <a:gd name="connsiteY46" fmla="*/ 2936956 h 2936956"/>
                <a:gd name="connsiteX47" fmla="*/ 215695 w 1387168"/>
                <a:gd name="connsiteY47" fmla="*/ 2936956 h 2936956"/>
                <a:gd name="connsiteX48" fmla="*/ 202206 w 1387168"/>
                <a:gd name="connsiteY48" fmla="*/ 2936956 h 2936956"/>
                <a:gd name="connsiteX49" fmla="*/ 200279 w 1387168"/>
                <a:gd name="connsiteY49" fmla="*/ 2936956 h 2936956"/>
                <a:gd name="connsiteX50" fmla="*/ 151890 w 1387168"/>
                <a:gd name="connsiteY50" fmla="*/ 2931582 h 2936956"/>
                <a:gd name="connsiteX51" fmla="*/ 0 w 1387168"/>
                <a:gd name="connsiteY51" fmla="*/ 2736770 h 2936956"/>
                <a:gd name="connsiteX52" fmla="*/ 0 w 1387168"/>
                <a:gd name="connsiteY52" fmla="*/ 2290267 h 2936956"/>
                <a:gd name="connsiteX53" fmla="*/ 0 w 1387168"/>
                <a:gd name="connsiteY53" fmla="*/ 1899499 h 2936956"/>
                <a:gd name="connsiteX54" fmla="*/ 0 w 1387168"/>
                <a:gd name="connsiteY54" fmla="*/ 1560751 h 2936956"/>
                <a:gd name="connsiteX55" fmla="*/ 0 w 1387168"/>
                <a:gd name="connsiteY55" fmla="*/ 1270307 h 2936956"/>
                <a:gd name="connsiteX56" fmla="*/ 0 w 1387168"/>
                <a:gd name="connsiteY56" fmla="*/ 1024452 h 2936956"/>
                <a:gd name="connsiteX57" fmla="*/ 0 w 1387168"/>
                <a:gd name="connsiteY57" fmla="*/ 819469 h 2936956"/>
                <a:gd name="connsiteX58" fmla="*/ 0 w 1387168"/>
                <a:gd name="connsiteY58" fmla="*/ 651644 h 2936956"/>
                <a:gd name="connsiteX59" fmla="*/ 0 w 1387168"/>
                <a:gd name="connsiteY59" fmla="*/ 517259 h 2936956"/>
                <a:gd name="connsiteX60" fmla="*/ 0 w 1387168"/>
                <a:gd name="connsiteY60" fmla="*/ 412600 h 2936956"/>
                <a:gd name="connsiteX61" fmla="*/ 0 w 1387168"/>
                <a:gd name="connsiteY61" fmla="*/ 333951 h 2936956"/>
                <a:gd name="connsiteX62" fmla="*/ 0 w 1387168"/>
                <a:gd name="connsiteY62" fmla="*/ 277596 h 2936956"/>
                <a:gd name="connsiteX63" fmla="*/ 0 w 1387168"/>
                <a:gd name="connsiteY63" fmla="*/ 239820 h 2936956"/>
                <a:gd name="connsiteX64" fmla="*/ 0 w 1387168"/>
                <a:gd name="connsiteY64" fmla="*/ 205140 h 2936956"/>
                <a:gd name="connsiteX65" fmla="*/ 0 w 1387168"/>
                <a:gd name="connsiteY65" fmla="*/ 200186 h 2936956"/>
                <a:gd name="connsiteX66" fmla="*/ 200279 w 1387168"/>
                <a:gd name="connsiteY66" fmla="*/ 0 h 293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387168" h="2936956">
                  <a:moveTo>
                    <a:pt x="200279" y="0"/>
                  </a:moveTo>
                  <a:lnTo>
                    <a:pt x="239767" y="0"/>
                  </a:lnTo>
                  <a:lnTo>
                    <a:pt x="269440" y="0"/>
                  </a:lnTo>
                  <a:lnTo>
                    <a:pt x="290703" y="0"/>
                  </a:lnTo>
                  <a:lnTo>
                    <a:pt x="304956" y="0"/>
                  </a:lnTo>
                  <a:lnTo>
                    <a:pt x="318040" y="0"/>
                  </a:lnTo>
                  <a:lnTo>
                    <a:pt x="319909" y="0"/>
                  </a:lnTo>
                  <a:cubicBezTo>
                    <a:pt x="299747" y="48367"/>
                    <a:pt x="322597" y="103452"/>
                    <a:pt x="372331" y="123605"/>
                  </a:cubicBezTo>
                  <a:cubicBezTo>
                    <a:pt x="383084" y="127635"/>
                    <a:pt x="395182" y="130322"/>
                    <a:pt x="407279" y="130322"/>
                  </a:cubicBezTo>
                  <a:cubicBezTo>
                    <a:pt x="970480" y="130322"/>
                    <a:pt x="970480" y="130322"/>
                    <a:pt x="970480" y="130322"/>
                  </a:cubicBezTo>
                  <a:cubicBezTo>
                    <a:pt x="1022902" y="130322"/>
                    <a:pt x="1065915" y="87329"/>
                    <a:pt x="1065915" y="34932"/>
                  </a:cubicBezTo>
                  <a:cubicBezTo>
                    <a:pt x="1065915" y="22840"/>
                    <a:pt x="1063227" y="10748"/>
                    <a:pt x="1057850" y="0"/>
                  </a:cubicBezTo>
                  <a:lnTo>
                    <a:pt x="1100443" y="0"/>
                  </a:lnTo>
                  <a:lnTo>
                    <a:pt x="1132451" y="0"/>
                  </a:lnTo>
                  <a:lnTo>
                    <a:pt x="1155386" y="0"/>
                  </a:lnTo>
                  <a:lnTo>
                    <a:pt x="1170759" y="0"/>
                  </a:lnTo>
                  <a:lnTo>
                    <a:pt x="1184873" y="0"/>
                  </a:lnTo>
                  <a:lnTo>
                    <a:pt x="1186889" y="0"/>
                  </a:lnTo>
                  <a:cubicBezTo>
                    <a:pt x="1297110" y="0"/>
                    <a:pt x="1387168" y="88673"/>
                    <a:pt x="1387168" y="200186"/>
                  </a:cubicBezTo>
                  <a:lnTo>
                    <a:pt x="1387168" y="646689"/>
                  </a:lnTo>
                  <a:lnTo>
                    <a:pt x="1387168" y="1037457"/>
                  </a:lnTo>
                  <a:lnTo>
                    <a:pt x="1387168" y="1376205"/>
                  </a:lnTo>
                  <a:lnTo>
                    <a:pt x="1387168" y="1666649"/>
                  </a:lnTo>
                  <a:lnTo>
                    <a:pt x="1387168" y="1912504"/>
                  </a:lnTo>
                  <a:lnTo>
                    <a:pt x="1387168" y="2117487"/>
                  </a:lnTo>
                  <a:lnTo>
                    <a:pt x="1387168" y="2285313"/>
                  </a:lnTo>
                  <a:lnTo>
                    <a:pt x="1387168" y="2419697"/>
                  </a:lnTo>
                  <a:lnTo>
                    <a:pt x="1387168" y="2524356"/>
                  </a:lnTo>
                  <a:lnTo>
                    <a:pt x="1387168" y="2603005"/>
                  </a:lnTo>
                  <a:lnTo>
                    <a:pt x="1387168" y="2659360"/>
                  </a:lnTo>
                  <a:lnTo>
                    <a:pt x="1387168" y="2697136"/>
                  </a:lnTo>
                  <a:lnTo>
                    <a:pt x="1387168" y="2731816"/>
                  </a:lnTo>
                  <a:lnTo>
                    <a:pt x="1387168" y="2736770"/>
                  </a:lnTo>
                  <a:cubicBezTo>
                    <a:pt x="1387168" y="2797229"/>
                    <a:pt x="1360285" y="2853657"/>
                    <a:pt x="1313240" y="2892620"/>
                  </a:cubicBezTo>
                  <a:cubicBezTo>
                    <a:pt x="1307863" y="2896650"/>
                    <a:pt x="1302486" y="2900681"/>
                    <a:pt x="1297110" y="2903368"/>
                  </a:cubicBezTo>
                  <a:cubicBezTo>
                    <a:pt x="1264850" y="2926208"/>
                    <a:pt x="1225870" y="2936956"/>
                    <a:pt x="1186889" y="2936956"/>
                  </a:cubicBezTo>
                  <a:lnTo>
                    <a:pt x="1013221" y="2936956"/>
                  </a:lnTo>
                  <a:lnTo>
                    <a:pt x="861231" y="2936956"/>
                  </a:lnTo>
                  <a:lnTo>
                    <a:pt x="729474" y="2936956"/>
                  </a:lnTo>
                  <a:lnTo>
                    <a:pt x="616505" y="2936956"/>
                  </a:lnTo>
                  <a:lnTo>
                    <a:pt x="520879" y="2936956"/>
                  </a:lnTo>
                  <a:lnTo>
                    <a:pt x="441151" y="2936956"/>
                  </a:lnTo>
                  <a:lnTo>
                    <a:pt x="375875" y="2936956"/>
                  </a:lnTo>
                  <a:lnTo>
                    <a:pt x="323606" y="2936956"/>
                  </a:lnTo>
                  <a:lnTo>
                    <a:pt x="282898" y="2936956"/>
                  </a:lnTo>
                  <a:lnTo>
                    <a:pt x="252308" y="2936956"/>
                  </a:lnTo>
                  <a:lnTo>
                    <a:pt x="230388" y="2936956"/>
                  </a:lnTo>
                  <a:lnTo>
                    <a:pt x="215695" y="2936956"/>
                  </a:lnTo>
                  <a:lnTo>
                    <a:pt x="202206" y="2936956"/>
                  </a:lnTo>
                  <a:lnTo>
                    <a:pt x="200279" y="2936956"/>
                  </a:lnTo>
                  <a:cubicBezTo>
                    <a:pt x="184149" y="2936956"/>
                    <a:pt x="168020" y="2935613"/>
                    <a:pt x="151890" y="2931582"/>
                  </a:cubicBezTo>
                  <a:cubicBezTo>
                    <a:pt x="63176" y="2910086"/>
                    <a:pt x="0" y="2829474"/>
                    <a:pt x="0" y="2736770"/>
                  </a:cubicBezTo>
                  <a:lnTo>
                    <a:pt x="0" y="2290267"/>
                  </a:lnTo>
                  <a:lnTo>
                    <a:pt x="0" y="1899499"/>
                  </a:lnTo>
                  <a:lnTo>
                    <a:pt x="0" y="1560751"/>
                  </a:lnTo>
                  <a:lnTo>
                    <a:pt x="0" y="1270307"/>
                  </a:lnTo>
                  <a:lnTo>
                    <a:pt x="0" y="1024452"/>
                  </a:lnTo>
                  <a:lnTo>
                    <a:pt x="0" y="819469"/>
                  </a:lnTo>
                  <a:lnTo>
                    <a:pt x="0" y="651644"/>
                  </a:lnTo>
                  <a:lnTo>
                    <a:pt x="0" y="517259"/>
                  </a:lnTo>
                  <a:lnTo>
                    <a:pt x="0" y="412600"/>
                  </a:lnTo>
                  <a:lnTo>
                    <a:pt x="0" y="333951"/>
                  </a:lnTo>
                  <a:lnTo>
                    <a:pt x="0" y="277596"/>
                  </a:lnTo>
                  <a:lnTo>
                    <a:pt x="0" y="239820"/>
                  </a:lnTo>
                  <a:lnTo>
                    <a:pt x="0" y="205140"/>
                  </a:lnTo>
                  <a:lnTo>
                    <a:pt x="0" y="200186"/>
                  </a:lnTo>
                  <a:cubicBezTo>
                    <a:pt x="0" y="88673"/>
                    <a:pt x="90059" y="0"/>
                    <a:pt x="200279" y="0"/>
                  </a:cubicBezTo>
                  <a:close/>
                </a:path>
              </a:pathLst>
            </a:custGeom>
          </p:spPr>
        </p:pic>
      </p:grpSp>
      <p:grpSp>
        <p:nvGrpSpPr>
          <p:cNvPr id="121" name="组合 120"/>
          <p:cNvGrpSpPr/>
          <p:nvPr/>
        </p:nvGrpSpPr>
        <p:grpSpPr>
          <a:xfrm>
            <a:off x="7749228" y="5429833"/>
            <a:ext cx="1120928" cy="861516"/>
            <a:chOff x="639002" y="1998775"/>
            <a:chExt cx="4362365" cy="3352800"/>
          </a:xfrm>
        </p:grpSpPr>
        <p:grpSp>
          <p:nvGrpSpPr>
            <p:cNvPr id="123" name="组合 122"/>
            <p:cNvGrpSpPr/>
            <p:nvPr/>
          </p:nvGrpSpPr>
          <p:grpSpPr>
            <a:xfrm>
              <a:off x="639002" y="1998775"/>
              <a:ext cx="4302034" cy="3352800"/>
              <a:chOff x="5625737" y="2856411"/>
              <a:chExt cx="4302034" cy="3352800"/>
            </a:xfrm>
          </p:grpSpPr>
          <p:pic>
            <p:nvPicPr>
              <p:cNvPr id="126" name="图片 125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1575" b="94246" l="8761" r="97497">
                            <a14:foregroundMark x1="20872" y1="11569" x2="20872" y2="59540"/>
                            <a14:foregroundMark x1="21639" y1="7692" x2="72386" y2="7874"/>
                            <a14:foregroundMark x1="79411" y1="13204" x2="79249" y2="50333"/>
                            <a14:foregroundMark x1="79612" y1="61781" x2="79612" y2="51363"/>
                            <a14:foregroundMark x1="79693" y1="62447" x2="86677" y2="85766"/>
                            <a14:foregroundMark x1="84134" y1="75227" x2="87646" y2="87099"/>
                            <a14:foregroundMark x1="20428" y1="60085" x2="17844" y2="70684"/>
                            <a14:foregroundMark x1="17925" y1="70200" x2="13121" y2="874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31" t="2778" r="10158" b="4972"/>
              <a:stretch/>
            </p:blipFill>
            <p:spPr>
              <a:xfrm>
                <a:off x="5625737" y="2856411"/>
                <a:ext cx="4302034" cy="3352800"/>
              </a:xfrm>
              <a:prstGeom prst="rect">
                <a:avLst/>
              </a:prstGeom>
            </p:spPr>
          </p:pic>
          <p:pic>
            <p:nvPicPr>
              <p:cNvPr id="127" name="图片 126"/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2882" y="3093215"/>
                <a:ext cx="3105290" cy="175855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endPos="0" dist="5000" dir="5400000" sy="-100000" algn="bl" rotWithShape="0"/>
              </a:effectLst>
            </p:spPr>
          </p:pic>
        </p:grpSp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494647"/>
                </a:clrFrom>
                <a:clrTo>
                  <a:srgbClr val="49464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51861" y="3450339"/>
              <a:ext cx="849506" cy="1668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5" name="图片 124"/>
            <p:cNvPicPr>
              <a:picLocks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03906" y="3508640"/>
              <a:ext cx="767295" cy="1551640"/>
            </a:xfrm>
            <a:custGeom>
              <a:avLst/>
              <a:gdLst>
                <a:gd name="connsiteX0" fmla="*/ 110782 w 767295"/>
                <a:gd name="connsiteY0" fmla="*/ 0 h 1551640"/>
                <a:gd name="connsiteX1" fmla="*/ 149038 w 767295"/>
                <a:gd name="connsiteY1" fmla="*/ 0 h 1551640"/>
                <a:gd name="connsiteX2" fmla="*/ 168682 w 767295"/>
                <a:gd name="connsiteY2" fmla="*/ 0 h 1551640"/>
                <a:gd name="connsiteX3" fmla="*/ 175920 w 767295"/>
                <a:gd name="connsiteY3" fmla="*/ 0 h 1551640"/>
                <a:gd name="connsiteX4" fmla="*/ 176954 w 767295"/>
                <a:gd name="connsiteY4" fmla="*/ 0 h 1551640"/>
                <a:gd name="connsiteX5" fmla="*/ 205951 w 767295"/>
                <a:gd name="connsiteY5" fmla="*/ 65302 h 1551640"/>
                <a:gd name="connsiteX6" fmla="*/ 225282 w 767295"/>
                <a:gd name="connsiteY6" fmla="*/ 68851 h 1551640"/>
                <a:gd name="connsiteX7" fmla="*/ 536809 w 767295"/>
                <a:gd name="connsiteY7" fmla="*/ 68851 h 1551640"/>
                <a:gd name="connsiteX8" fmla="*/ 589598 w 767295"/>
                <a:gd name="connsiteY8" fmla="*/ 18455 h 1551640"/>
                <a:gd name="connsiteX9" fmla="*/ 585137 w 767295"/>
                <a:gd name="connsiteY9" fmla="*/ 0 h 1551640"/>
                <a:gd name="connsiteX10" fmla="*/ 626401 w 767295"/>
                <a:gd name="connsiteY10" fmla="*/ 0 h 1551640"/>
                <a:gd name="connsiteX11" fmla="*/ 647591 w 767295"/>
                <a:gd name="connsiteY11" fmla="*/ 0 h 1551640"/>
                <a:gd name="connsiteX12" fmla="*/ 655398 w 767295"/>
                <a:gd name="connsiteY12" fmla="*/ 0 h 1551640"/>
                <a:gd name="connsiteX13" fmla="*/ 656513 w 767295"/>
                <a:gd name="connsiteY13" fmla="*/ 0 h 1551640"/>
                <a:gd name="connsiteX14" fmla="*/ 767295 w 767295"/>
                <a:gd name="connsiteY14" fmla="*/ 105761 h 1551640"/>
                <a:gd name="connsiteX15" fmla="*/ 767295 w 767295"/>
                <a:gd name="connsiteY15" fmla="*/ 341656 h 1551640"/>
                <a:gd name="connsiteX16" fmla="*/ 767295 w 767295"/>
                <a:gd name="connsiteY16" fmla="*/ 548105 h 1551640"/>
                <a:gd name="connsiteX17" fmla="*/ 767295 w 767295"/>
                <a:gd name="connsiteY17" fmla="*/ 727071 h 1551640"/>
                <a:gd name="connsiteX18" fmla="*/ 767295 w 767295"/>
                <a:gd name="connsiteY18" fmla="*/ 880517 h 1551640"/>
                <a:gd name="connsiteX19" fmla="*/ 767295 w 767295"/>
                <a:gd name="connsiteY19" fmla="*/ 1010406 h 1551640"/>
                <a:gd name="connsiteX20" fmla="*/ 767295 w 767295"/>
                <a:gd name="connsiteY20" fmla="*/ 1118702 h 1551640"/>
                <a:gd name="connsiteX21" fmla="*/ 767295 w 767295"/>
                <a:gd name="connsiteY21" fmla="*/ 1207367 h 1551640"/>
                <a:gd name="connsiteX22" fmla="*/ 767295 w 767295"/>
                <a:gd name="connsiteY22" fmla="*/ 1278364 h 1551640"/>
                <a:gd name="connsiteX23" fmla="*/ 767295 w 767295"/>
                <a:gd name="connsiteY23" fmla="*/ 1333657 h 1551640"/>
                <a:gd name="connsiteX24" fmla="*/ 767295 w 767295"/>
                <a:gd name="connsiteY24" fmla="*/ 1375208 h 1551640"/>
                <a:gd name="connsiteX25" fmla="*/ 767295 w 767295"/>
                <a:gd name="connsiteY25" fmla="*/ 1424939 h 1551640"/>
                <a:gd name="connsiteX26" fmla="*/ 767295 w 767295"/>
                <a:gd name="connsiteY26" fmla="*/ 1443261 h 1551640"/>
                <a:gd name="connsiteX27" fmla="*/ 767295 w 767295"/>
                <a:gd name="connsiteY27" fmla="*/ 1445879 h 1551640"/>
                <a:gd name="connsiteX28" fmla="*/ 726403 w 767295"/>
                <a:gd name="connsiteY28" fmla="*/ 1528217 h 1551640"/>
                <a:gd name="connsiteX29" fmla="*/ 717481 w 767295"/>
                <a:gd name="connsiteY29" fmla="*/ 1533895 h 1551640"/>
                <a:gd name="connsiteX30" fmla="*/ 656513 w 767295"/>
                <a:gd name="connsiteY30" fmla="*/ 1551640 h 1551640"/>
                <a:gd name="connsiteX31" fmla="*/ 560451 w 767295"/>
                <a:gd name="connsiteY31" fmla="*/ 1551640 h 1551640"/>
                <a:gd name="connsiteX32" fmla="*/ 476379 w 767295"/>
                <a:gd name="connsiteY32" fmla="*/ 1551640 h 1551640"/>
                <a:gd name="connsiteX33" fmla="*/ 403500 w 767295"/>
                <a:gd name="connsiteY33" fmla="*/ 1551640 h 1551640"/>
                <a:gd name="connsiteX34" fmla="*/ 341013 w 767295"/>
                <a:gd name="connsiteY34" fmla="*/ 1551640 h 1551640"/>
                <a:gd name="connsiteX35" fmla="*/ 288118 w 767295"/>
                <a:gd name="connsiteY35" fmla="*/ 1551640 h 1551640"/>
                <a:gd name="connsiteX36" fmla="*/ 244017 w 767295"/>
                <a:gd name="connsiteY36" fmla="*/ 1551640 h 1551640"/>
                <a:gd name="connsiteX37" fmla="*/ 207911 w 767295"/>
                <a:gd name="connsiteY37" fmla="*/ 1551640 h 1551640"/>
                <a:gd name="connsiteX38" fmla="*/ 178999 w 767295"/>
                <a:gd name="connsiteY38" fmla="*/ 1551640 h 1551640"/>
                <a:gd name="connsiteX39" fmla="*/ 139561 w 767295"/>
                <a:gd name="connsiteY39" fmla="*/ 1551640 h 1551640"/>
                <a:gd name="connsiteX40" fmla="*/ 119309 w 767295"/>
                <a:gd name="connsiteY40" fmla="*/ 1551640 h 1551640"/>
                <a:gd name="connsiteX41" fmla="*/ 111848 w 767295"/>
                <a:gd name="connsiteY41" fmla="*/ 1551640 h 1551640"/>
                <a:gd name="connsiteX42" fmla="*/ 110782 w 767295"/>
                <a:gd name="connsiteY42" fmla="*/ 1551640 h 1551640"/>
                <a:gd name="connsiteX43" fmla="*/ 84016 w 767295"/>
                <a:gd name="connsiteY43" fmla="*/ 1548801 h 1551640"/>
                <a:gd name="connsiteX44" fmla="*/ 0 w 767295"/>
                <a:gd name="connsiteY44" fmla="*/ 1445879 h 1551640"/>
                <a:gd name="connsiteX45" fmla="*/ 0 w 767295"/>
                <a:gd name="connsiteY45" fmla="*/ 1209984 h 1551640"/>
                <a:gd name="connsiteX46" fmla="*/ 0 w 767295"/>
                <a:gd name="connsiteY46" fmla="*/ 1003535 h 1551640"/>
                <a:gd name="connsiteX47" fmla="*/ 0 w 767295"/>
                <a:gd name="connsiteY47" fmla="*/ 824569 h 1551640"/>
                <a:gd name="connsiteX48" fmla="*/ 0 w 767295"/>
                <a:gd name="connsiteY48" fmla="*/ 671123 h 1551640"/>
                <a:gd name="connsiteX49" fmla="*/ 0 w 767295"/>
                <a:gd name="connsiteY49" fmla="*/ 541234 h 1551640"/>
                <a:gd name="connsiteX50" fmla="*/ 0 w 767295"/>
                <a:gd name="connsiteY50" fmla="*/ 432938 h 1551640"/>
                <a:gd name="connsiteX51" fmla="*/ 0 w 767295"/>
                <a:gd name="connsiteY51" fmla="*/ 344274 h 1551640"/>
                <a:gd name="connsiteX52" fmla="*/ 0 w 767295"/>
                <a:gd name="connsiteY52" fmla="*/ 273276 h 1551640"/>
                <a:gd name="connsiteX53" fmla="*/ 0 w 767295"/>
                <a:gd name="connsiteY53" fmla="*/ 217983 h 1551640"/>
                <a:gd name="connsiteX54" fmla="*/ 0 w 767295"/>
                <a:gd name="connsiteY54" fmla="*/ 176432 h 1551640"/>
                <a:gd name="connsiteX55" fmla="*/ 0 w 767295"/>
                <a:gd name="connsiteY55" fmla="*/ 126701 h 1551640"/>
                <a:gd name="connsiteX56" fmla="*/ 0 w 767295"/>
                <a:gd name="connsiteY56" fmla="*/ 108379 h 1551640"/>
                <a:gd name="connsiteX57" fmla="*/ 0 w 767295"/>
                <a:gd name="connsiteY57" fmla="*/ 105761 h 1551640"/>
                <a:gd name="connsiteX58" fmla="*/ 110782 w 767295"/>
                <a:gd name="connsiteY58" fmla="*/ 0 h 1551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767295" h="1551640">
                  <a:moveTo>
                    <a:pt x="110782" y="0"/>
                  </a:moveTo>
                  <a:lnTo>
                    <a:pt x="149038" y="0"/>
                  </a:lnTo>
                  <a:lnTo>
                    <a:pt x="168682" y="0"/>
                  </a:lnTo>
                  <a:lnTo>
                    <a:pt x="175920" y="0"/>
                  </a:lnTo>
                  <a:lnTo>
                    <a:pt x="176954" y="0"/>
                  </a:lnTo>
                  <a:cubicBezTo>
                    <a:pt x="165801" y="25553"/>
                    <a:pt x="178441" y="54655"/>
                    <a:pt x="205951" y="65302"/>
                  </a:cubicBezTo>
                  <a:cubicBezTo>
                    <a:pt x="211899" y="67432"/>
                    <a:pt x="218590" y="68851"/>
                    <a:pt x="225282" y="68851"/>
                  </a:cubicBezTo>
                  <a:cubicBezTo>
                    <a:pt x="536809" y="68851"/>
                    <a:pt x="536809" y="68851"/>
                    <a:pt x="536809" y="68851"/>
                  </a:cubicBezTo>
                  <a:cubicBezTo>
                    <a:pt x="565806" y="68851"/>
                    <a:pt x="589598" y="46138"/>
                    <a:pt x="589598" y="18455"/>
                  </a:cubicBezTo>
                  <a:cubicBezTo>
                    <a:pt x="589598" y="12067"/>
                    <a:pt x="588111" y="5679"/>
                    <a:pt x="585137" y="0"/>
                  </a:cubicBezTo>
                  <a:lnTo>
                    <a:pt x="626401" y="0"/>
                  </a:lnTo>
                  <a:lnTo>
                    <a:pt x="647591" y="0"/>
                  </a:lnTo>
                  <a:lnTo>
                    <a:pt x="655398" y="0"/>
                  </a:lnTo>
                  <a:lnTo>
                    <a:pt x="656513" y="0"/>
                  </a:lnTo>
                  <a:cubicBezTo>
                    <a:pt x="717481" y="0"/>
                    <a:pt x="767295" y="46847"/>
                    <a:pt x="767295" y="105761"/>
                  </a:cubicBezTo>
                  <a:lnTo>
                    <a:pt x="767295" y="341656"/>
                  </a:lnTo>
                  <a:lnTo>
                    <a:pt x="767295" y="548105"/>
                  </a:lnTo>
                  <a:lnTo>
                    <a:pt x="767295" y="727071"/>
                  </a:lnTo>
                  <a:lnTo>
                    <a:pt x="767295" y="880517"/>
                  </a:lnTo>
                  <a:lnTo>
                    <a:pt x="767295" y="1010406"/>
                  </a:lnTo>
                  <a:lnTo>
                    <a:pt x="767295" y="1118702"/>
                  </a:lnTo>
                  <a:lnTo>
                    <a:pt x="767295" y="1207367"/>
                  </a:lnTo>
                  <a:lnTo>
                    <a:pt x="767295" y="1278364"/>
                  </a:lnTo>
                  <a:lnTo>
                    <a:pt x="767295" y="1333657"/>
                  </a:lnTo>
                  <a:lnTo>
                    <a:pt x="767295" y="1375208"/>
                  </a:lnTo>
                  <a:lnTo>
                    <a:pt x="767295" y="1424939"/>
                  </a:lnTo>
                  <a:lnTo>
                    <a:pt x="767295" y="1443261"/>
                  </a:lnTo>
                  <a:lnTo>
                    <a:pt x="767295" y="1445879"/>
                  </a:lnTo>
                  <a:cubicBezTo>
                    <a:pt x="767295" y="1477820"/>
                    <a:pt x="752425" y="1507632"/>
                    <a:pt x="726403" y="1528217"/>
                  </a:cubicBezTo>
                  <a:cubicBezTo>
                    <a:pt x="723429" y="1530346"/>
                    <a:pt x="720455" y="1532475"/>
                    <a:pt x="717481" y="1533895"/>
                  </a:cubicBezTo>
                  <a:cubicBezTo>
                    <a:pt x="699636" y="1545962"/>
                    <a:pt x="678075" y="1551640"/>
                    <a:pt x="656513" y="1551640"/>
                  </a:cubicBezTo>
                  <a:lnTo>
                    <a:pt x="560451" y="1551640"/>
                  </a:lnTo>
                  <a:lnTo>
                    <a:pt x="476379" y="1551640"/>
                  </a:lnTo>
                  <a:lnTo>
                    <a:pt x="403500" y="1551640"/>
                  </a:lnTo>
                  <a:lnTo>
                    <a:pt x="341013" y="1551640"/>
                  </a:lnTo>
                  <a:lnTo>
                    <a:pt x="288118" y="1551640"/>
                  </a:lnTo>
                  <a:lnTo>
                    <a:pt x="244017" y="1551640"/>
                  </a:lnTo>
                  <a:lnTo>
                    <a:pt x="207911" y="1551640"/>
                  </a:lnTo>
                  <a:lnTo>
                    <a:pt x="178999" y="1551640"/>
                  </a:lnTo>
                  <a:lnTo>
                    <a:pt x="139561" y="1551640"/>
                  </a:lnTo>
                  <a:lnTo>
                    <a:pt x="119309" y="1551640"/>
                  </a:lnTo>
                  <a:lnTo>
                    <a:pt x="111848" y="1551640"/>
                  </a:lnTo>
                  <a:lnTo>
                    <a:pt x="110782" y="1551640"/>
                  </a:lnTo>
                  <a:cubicBezTo>
                    <a:pt x="101860" y="1551640"/>
                    <a:pt x="92938" y="1550930"/>
                    <a:pt x="84016" y="1548801"/>
                  </a:cubicBezTo>
                  <a:cubicBezTo>
                    <a:pt x="34945" y="1537444"/>
                    <a:pt x="0" y="1494856"/>
                    <a:pt x="0" y="1445879"/>
                  </a:cubicBezTo>
                  <a:lnTo>
                    <a:pt x="0" y="1209984"/>
                  </a:lnTo>
                  <a:lnTo>
                    <a:pt x="0" y="1003535"/>
                  </a:lnTo>
                  <a:lnTo>
                    <a:pt x="0" y="824569"/>
                  </a:lnTo>
                  <a:lnTo>
                    <a:pt x="0" y="671123"/>
                  </a:lnTo>
                  <a:lnTo>
                    <a:pt x="0" y="541234"/>
                  </a:lnTo>
                  <a:lnTo>
                    <a:pt x="0" y="432938"/>
                  </a:lnTo>
                  <a:lnTo>
                    <a:pt x="0" y="344274"/>
                  </a:lnTo>
                  <a:lnTo>
                    <a:pt x="0" y="273276"/>
                  </a:lnTo>
                  <a:lnTo>
                    <a:pt x="0" y="217983"/>
                  </a:lnTo>
                  <a:lnTo>
                    <a:pt x="0" y="176432"/>
                  </a:lnTo>
                  <a:lnTo>
                    <a:pt x="0" y="126701"/>
                  </a:lnTo>
                  <a:lnTo>
                    <a:pt x="0" y="108379"/>
                  </a:lnTo>
                  <a:lnTo>
                    <a:pt x="0" y="105761"/>
                  </a:lnTo>
                  <a:cubicBezTo>
                    <a:pt x="0" y="46847"/>
                    <a:pt x="49815" y="0"/>
                    <a:pt x="110782" y="0"/>
                  </a:cubicBezTo>
                  <a:close/>
                </a:path>
              </a:pathLst>
            </a:custGeom>
          </p:spPr>
        </p:pic>
      </p:grpSp>
      <p:sp>
        <p:nvSpPr>
          <p:cNvPr id="128" name="文本框 127"/>
          <p:cNvSpPr txBox="1"/>
          <p:nvPr/>
        </p:nvSpPr>
        <p:spPr>
          <a:xfrm>
            <a:off x="7370452" y="6318253"/>
            <a:ext cx="1859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rPr>
              <a:t>Hik-ProConnect</a:t>
            </a:r>
            <a:endParaRPr lang="zh-CN" altLang="en-US" sz="1600" dirty="0">
              <a:solidFill>
                <a:srgbClr val="FFFFFF"/>
              </a:solidFill>
              <a:ea typeface="方正兰亭黑简体" panose="02000000000000000000" pitchFamily="2" charset="-122"/>
              <a:cs typeface="Arial" panose="020B0604020202020204" pitchFamily="34" charset="0"/>
              <a:sym typeface="Helvetica Now Text" panose="020B0504030202020204" pitchFamily="34" charset="0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9925152" y="6318253"/>
            <a:ext cx="1391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rPr>
              <a:t>Hik</a:t>
            </a:r>
            <a:r>
              <a:rPr lang="en-US" altLang="zh-CN" sz="1600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rPr>
              <a:t>-Connect</a:t>
            </a:r>
            <a:endParaRPr lang="zh-CN" altLang="en-US" sz="1600" dirty="0">
              <a:solidFill>
                <a:srgbClr val="FFFFFF"/>
              </a:solidFill>
              <a:ea typeface="方正兰亭黑简体" panose="02000000000000000000" pitchFamily="2" charset="-122"/>
              <a:cs typeface="Arial" panose="020B0604020202020204" pitchFamily="34" charset="0"/>
              <a:sym typeface="Helvetica Now Text" panose="020B0504030202020204" pitchFamily="34" charset="0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2835885" y="787830"/>
            <a:ext cx="25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b="1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rPr>
              <a:t>AX PRO Accessoire</a:t>
            </a:r>
          </a:p>
        </p:txBody>
      </p:sp>
      <p:sp>
        <p:nvSpPr>
          <p:cNvPr id="141" name="文本框 140"/>
          <p:cNvSpPr txBox="1"/>
          <p:nvPr/>
        </p:nvSpPr>
        <p:spPr>
          <a:xfrm>
            <a:off x="4917069" y="2902583"/>
            <a:ext cx="25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b="1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rPr>
              <a:t>Détecteur intérieur</a:t>
            </a:r>
          </a:p>
        </p:txBody>
      </p:sp>
      <p:sp>
        <p:nvSpPr>
          <p:cNvPr id="143" name="文本框 142"/>
          <p:cNvSpPr txBox="1"/>
          <p:nvPr/>
        </p:nvSpPr>
        <p:spPr>
          <a:xfrm>
            <a:off x="2291237" y="4967986"/>
            <a:ext cx="25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b="1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rPr>
              <a:t>Détecteur extérieur</a:t>
            </a:r>
          </a:p>
        </p:txBody>
      </p:sp>
      <p:sp>
        <p:nvSpPr>
          <p:cNvPr id="145" name="文本框 144"/>
          <p:cNvSpPr txBox="1"/>
          <p:nvPr/>
        </p:nvSpPr>
        <p:spPr>
          <a:xfrm>
            <a:off x="8237705" y="4967986"/>
            <a:ext cx="25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FFFF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rPr>
              <a:t>App</a:t>
            </a:r>
            <a:endParaRPr lang="zh-CN" altLang="en-US" b="1" dirty="0">
              <a:solidFill>
                <a:srgbClr val="FFFFFF"/>
              </a:solidFill>
              <a:ea typeface="方正兰亭黑简体" panose="02000000000000000000" pitchFamily="2" charset="-122"/>
              <a:cs typeface="Arial" panose="020B0604020202020204" pitchFamily="34" charset="0"/>
              <a:sym typeface="Helvetica Now Text" panose="020B0504030202020204" pitchFamily="34" charset="0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285455" y="0"/>
            <a:ext cx="6604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sz="4000" b="1" dirty="0">
                <a:solidFill>
                  <a:srgbClr val="A69AD9"/>
                </a:solidFill>
                <a:ea typeface="方正兰亭黑简体" panose="02000000000000000000" pitchFamily="2" charset="-122"/>
                <a:cs typeface="Arial" panose="020B0604020202020204" pitchFamily="34" charset="0"/>
                <a:sym typeface="Helvetica Now Text" panose="020B0504030202020204" pitchFamily="34" charset="0"/>
              </a:rPr>
              <a:t>Famille de produits AX PRO</a:t>
            </a:r>
            <a:endParaRPr lang="zh-CN" altLang="en-US" sz="4000" b="1" dirty="0">
              <a:solidFill>
                <a:srgbClr val="A69AD9"/>
              </a:solidFill>
              <a:ea typeface="方正兰亭黑简体" panose="02000000000000000000" pitchFamily="2" charset="-122"/>
              <a:cs typeface="Arial" panose="020B0604020202020204" pitchFamily="34" charset="0"/>
              <a:sym typeface="Helvetica Now Text" panose="020B050403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7526" y="434235"/>
            <a:ext cx="86397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Vidéos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didactiques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pour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rmement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 et d</a:t>
            </a:r>
            <a:r>
              <a:rPr lang="fr-FR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ésarment</a:t>
            </a:r>
            <a:r>
              <a:rPr lang="fr-FR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de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la zone </a:t>
            </a:r>
            <a:r>
              <a:rPr lang="en-US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spécifiée</a:t>
            </a:r>
            <a:r>
              <a:rPr lang="en-US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 via clavier</a:t>
            </a:r>
          </a:p>
          <a:p>
            <a:pPr algn="ctr"/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(Armer en présence de panne </a:t>
            </a:r>
            <a:r>
              <a:rPr lang="en-US" altLang="zh-CN" sz="16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fonction</a:t>
            </a:r>
            <a:r>
              <a:rPr lang="en-US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activée</a:t>
            </a:r>
            <a:r>
              <a:rPr lang="fr-FR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)</a:t>
            </a:r>
            <a:endParaRPr lang="zh-CN" altLang="en-US" sz="16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991" y="5482582"/>
            <a:ext cx="53571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Saisissez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le mot de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passe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et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appuyez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sur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symbole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dièse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ou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hashtag "#" et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numéro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de zone,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puis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appuyez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brièvement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sur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bouton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d'armement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pour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armer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une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zone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spécifiée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. </a:t>
            </a:r>
            <a:r>
              <a:rPr lang="fr-FR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S'il y a un défaut du système, vous verrez le voyant orange, mais vous pouvez toujours appuyer à nouveau sur le bouton d'armement pour continuer à armer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.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199" y="575444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Saisissez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le mot de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passe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et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appuyez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sur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symbole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dièse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ou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hashtag "#" et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numéro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de zone,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puis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appuyez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brièvement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sur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bouton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de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désarmement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pour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désarmer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une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zone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spécifiée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.</a:t>
            </a:r>
          </a:p>
        </p:txBody>
      </p:sp>
      <p:pic>
        <p:nvPicPr>
          <p:cNvPr id="6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7045" y="2000393"/>
            <a:ext cx="1919082" cy="3386615"/>
          </a:xfrm>
          <a:prstGeom prst="rect">
            <a:avLst/>
          </a:prstGeom>
        </p:spPr>
      </p:pic>
      <p:pic>
        <p:nvPicPr>
          <p:cNvPr id="7" name="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7762" y="2000393"/>
            <a:ext cx="1921977" cy="33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032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19948" y="552292"/>
            <a:ext cx="5290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Ajout d'un lecteur de Badge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098" y="6410627"/>
            <a:ext cx="2321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‘+’ 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pour </a:t>
            </a: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l’ajouter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0163" y="6410626"/>
            <a:ext cx="28888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Allumer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l’interrupteur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d’alimentation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10" name="Image25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3130" y="2029542"/>
            <a:ext cx="2161854" cy="4381086"/>
          </a:xfrm>
          <a:prstGeom prst="rect">
            <a:avLst/>
          </a:prstGeom>
        </p:spPr>
      </p:pic>
      <p:pic>
        <p:nvPicPr>
          <p:cNvPr id="11" name="Image26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57319" y="2029540"/>
            <a:ext cx="2250821" cy="4381086"/>
          </a:xfrm>
          <a:prstGeom prst="rect">
            <a:avLst/>
          </a:prstGeom>
        </p:spPr>
      </p:pic>
      <p:pic>
        <p:nvPicPr>
          <p:cNvPr id="12" name="Image27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233607" y="2029542"/>
            <a:ext cx="2153661" cy="43888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19551" y="6421382"/>
            <a:ext cx="1459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Scanner QR code 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14" name="Image28"/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37454" y="2029542"/>
            <a:ext cx="2134961" cy="43888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237454" y="6334780"/>
            <a:ext cx="23433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Interface de configuration du </a:t>
            </a:r>
            <a:endParaRPr lang="en-US" altLang="zh-CN" sz="1400" dirty="0" smtClea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lecteur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de Badge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25397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27218" y="489246"/>
            <a:ext cx="3101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Ajout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d’un badge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33" y="2030845"/>
            <a:ext cx="2001350" cy="4336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15" y="2030845"/>
            <a:ext cx="2001350" cy="4336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51" y="2030843"/>
            <a:ext cx="2001350" cy="43362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52" y="2030843"/>
            <a:ext cx="2001349" cy="433625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8670" y="6471216"/>
            <a:ext cx="3000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Réglages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configurer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468267" y="2153729"/>
            <a:ext cx="291416" cy="330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20373" y="6368688"/>
            <a:ext cx="233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‘&gt;’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accéder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b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</a:b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à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l’interface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235605" y="3916392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982130" y="6471215"/>
            <a:ext cx="27479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‘+’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ajouter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un tag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092699" y="2166323"/>
            <a:ext cx="283104" cy="2721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076163" y="6471214"/>
            <a:ext cx="2658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Passer le tag sur le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lecteur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du Hub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68372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30" y="1996316"/>
            <a:ext cx="2016811" cy="43697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5" y="1996319"/>
            <a:ext cx="2016811" cy="43697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57" y="1996316"/>
            <a:ext cx="2016812" cy="4369759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249196" y="3902757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190433" y="6483460"/>
            <a:ext cx="34330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	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‘&gt;’ pour</a:t>
            </a:r>
            <a:r>
              <a:rPr lang="en-US" altLang="zh-C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accéder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à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l’interface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8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94228" y="489246"/>
            <a:ext cx="4167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Configuration du badge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16063" y="6375733"/>
            <a:ext cx="1894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Appuyez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l’interface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b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</a:b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pour configure le site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632097" y="2473647"/>
            <a:ext cx="1886931" cy="3766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56006" y="6483455"/>
            <a:ext cx="25380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Interface de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paramètrage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du tag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13" name="媒体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97412" y="1799302"/>
            <a:ext cx="2245100" cy="480854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008875" y="6586291"/>
            <a:ext cx="14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Vidéo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didactique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3147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7132" y="449206"/>
            <a:ext cx="91970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Vidéos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didactiques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pour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armement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et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désarmement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via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lecteur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de badge</a:t>
            </a:r>
          </a:p>
          <a:p>
            <a:pPr algn="ctr" defTabSz="1219170">
              <a:defRPr/>
            </a:pP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(Armer en présence de panne </a:t>
            </a:r>
            <a:r>
              <a:rPr lang="en-US" altLang="zh-CN" sz="16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fonction</a:t>
            </a:r>
            <a:r>
              <a:rPr lang="en-US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activée</a:t>
            </a: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)</a:t>
            </a:r>
            <a:endParaRPr lang="zh-CN" altLang="en-US" sz="16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2244" y="5800636"/>
            <a:ext cx="472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C11119"/>
              </a:buClr>
              <a:buSzPct val="125000"/>
              <a:defRPr/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Pour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armer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toutes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les zones,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vous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devez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faire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présenter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lecteur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de 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badge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deux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fois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rapidement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, après quoi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voyant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orange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s'allume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et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vous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devez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le faire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présenter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à nouveau pour confirmer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l'armement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75174" y="5870210"/>
            <a:ext cx="4098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C11119"/>
              </a:buClr>
              <a:buSzPct val="125000"/>
              <a:defRPr/>
            </a:pP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même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,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désarmement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de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toutes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les zones se fait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en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passant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deux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fois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sur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lecteur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de </a:t>
            </a:r>
            <a:r>
              <a:rPr lang="fr-F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badge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.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</a:endParaRPr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4855" y="2202086"/>
            <a:ext cx="2039178" cy="359855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5748" y="2202086"/>
            <a:ext cx="2024185" cy="35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3293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6521" y="448557"/>
            <a:ext cx="92268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Vidéos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didactiques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pour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armement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et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désarmement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de la zone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spécifiée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via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lecteur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de badge</a:t>
            </a:r>
            <a:endParaRPr lang="en-US" altLang="zh-CN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algn="ctr" defTabSz="1219170">
              <a:defRPr/>
            </a:pP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(Armer en présence de panne </a:t>
            </a:r>
            <a:r>
              <a:rPr lang="en-US" altLang="zh-CN" sz="16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fonction</a:t>
            </a:r>
            <a:r>
              <a:rPr lang="en-US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600" b="1" dirty="0" err="1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activée</a:t>
            </a: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)</a:t>
            </a:r>
            <a:endParaRPr lang="zh-CN" altLang="en-US" sz="16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826" y="5937213"/>
            <a:ext cx="31937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Pour armer 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la zone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spécifiée</a:t>
            </a:r>
            <a:r>
              <a:rPr lang="fr-F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, 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l</a:t>
            </a:r>
            <a:r>
              <a:rPr lang="fr-F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a </a:t>
            </a:r>
            <a:r>
              <a:rPr lang="fr-F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lumière dans le coin supérieur gauche s'allume </a:t>
            </a:r>
            <a:r>
              <a:rPr lang="fr-F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après vous présentez le badge au lecteur 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5253" y="6049479"/>
            <a:ext cx="31937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Passez le badge pour faire taire l'alarme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14591" y="5937213"/>
            <a:ext cx="3193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C11119"/>
              </a:buClr>
              <a:buSzPct val="125000"/>
              <a:defRPr/>
            </a:pPr>
            <a:r>
              <a:rPr lang="fr-FR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Et pour désarmer 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se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fait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en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passant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une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fois</a:t>
            </a:r>
            <a:r>
              <a:rPr lang="en-US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sur le </a:t>
            </a:r>
            <a:r>
              <a:rPr lang="en-US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lecteur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de </a:t>
            </a:r>
            <a:r>
              <a:rPr lang="fr-FR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badge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.</a:t>
            </a:r>
          </a:p>
        </p:txBody>
      </p:sp>
      <p:pic>
        <p:nvPicPr>
          <p:cNvPr id="7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216" y="2422560"/>
            <a:ext cx="1895890" cy="3345688"/>
          </a:xfrm>
          <a:prstGeom prst="rect">
            <a:avLst/>
          </a:prstGeom>
        </p:spPr>
      </p:pic>
      <p:pic>
        <p:nvPicPr>
          <p:cNvPr id="8" name="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0346" y="2422560"/>
            <a:ext cx="1895890" cy="3345688"/>
          </a:xfrm>
          <a:prstGeom prst="rect">
            <a:avLst/>
          </a:prstGeom>
        </p:spPr>
      </p:pic>
      <p:pic>
        <p:nvPicPr>
          <p:cNvPr id="9" name="9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9319" y="2422560"/>
            <a:ext cx="1881949" cy="334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003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6460" y="587705"/>
            <a:ext cx="9226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M</a:t>
            </a:r>
            <a:r>
              <a:rPr lang="fr-FR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ode </a:t>
            </a:r>
            <a:r>
              <a:rPr lang="fr-FR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simple du lecteur de </a:t>
            </a:r>
            <a:r>
              <a:rPr lang="fr-FR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badge</a:t>
            </a:r>
            <a:endParaRPr lang="zh-CN" altLang="en-US" sz="16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1" y="2138753"/>
            <a:ext cx="1788215" cy="3973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41" y="2138753"/>
            <a:ext cx="1788215" cy="3973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871" y="2138753"/>
            <a:ext cx="1810412" cy="4023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36" y="2138753"/>
            <a:ext cx="1810412" cy="40231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292933" y="6346556"/>
            <a:ext cx="13612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Vidéos</a:t>
            </a:r>
            <a:r>
              <a:rPr lang="en-US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didactiques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7796" y="6201394"/>
            <a:ext cx="1897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Cliquez sur </a:t>
            </a: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notre </a:t>
            </a:r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lecteurs de </a:t>
            </a: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badge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27814" y="6161891"/>
            <a:ext cx="2772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Cliquez sur le coin supérieur droit pour accéder à la page de configuration de notre lecteur de </a:t>
            </a: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badge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4411" y="6346556"/>
            <a:ext cx="2666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Cliquez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sur 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“Mode 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de 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fonctionnement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”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</a:endParaRPr>
          </a:p>
        </p:txBody>
      </p:sp>
      <p:pic>
        <p:nvPicPr>
          <p:cNvPr id="11" name="69ae1b1f7a479047e01a5b9ff05f774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1143" y="2138753"/>
            <a:ext cx="1824850" cy="40552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82236" y="6346555"/>
            <a:ext cx="1718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Choisissez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 "Simple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</a:rPr>
              <a:t>"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75491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54987" y="489246"/>
            <a:ext cx="56464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Ajout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d’une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télécommande</a:t>
            </a:r>
            <a:endParaRPr lang="en-US" altLang="zh-CN" sz="3200" b="1" dirty="0" smtClean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  <a:p>
            <a:pPr algn="ctr" defTabSz="1219170">
              <a:defRPr/>
            </a:pP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Nous préconisons d’ouvrir </a:t>
            </a:r>
            <a:r>
              <a:rPr lang="fr-FR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la télécommande </a:t>
            </a:r>
            <a:r>
              <a:rPr lang="fr-FR" altLang="zh-CN" sz="16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avant de </a:t>
            </a:r>
            <a:r>
              <a:rPr lang="fr-FR" altLang="zh-CN" sz="16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l'ajouter</a:t>
            </a:r>
            <a:endParaRPr lang="fr-FR" altLang="zh-CN" sz="16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77080" y="6457890"/>
            <a:ext cx="1241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en-US" altLang="zh-CN" sz="20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Déballage</a:t>
            </a:r>
            <a:endParaRPr lang="zh-CN" altLang="en-US" sz="2000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48" y="2426366"/>
            <a:ext cx="2777634" cy="37035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7510" y="1822835"/>
            <a:ext cx="3697865" cy="493048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7995684" y="3593805"/>
            <a:ext cx="836428" cy="13964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8109098" y="2447008"/>
            <a:ext cx="40347" cy="11467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269179" y="1960619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Télécommande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330330" y="3441405"/>
            <a:ext cx="1273873" cy="1499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H="1" flipV="1">
            <a:off x="9903073" y="2439145"/>
            <a:ext cx="2" cy="100226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9132615" y="1966105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Manuel </a:t>
            </a:r>
            <a:r>
              <a:rPr lang="en-US" altLang="zh-CN" sz="1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d’utilisation</a:t>
            </a:r>
            <a:endParaRPr lang="zh-CN" alt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869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63688" y="489246"/>
            <a:ext cx="4829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Ajout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d’une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télécommande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1912" y="1123890"/>
            <a:ext cx="4572000" cy="6096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86475" y="6457890"/>
            <a:ext cx="4318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en-US" altLang="zh-CN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Ouvrir</a:t>
            </a:r>
            <a:r>
              <a:rPr lang="en-US" altLang="zh-CN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la </a:t>
            </a:r>
            <a:r>
              <a:rPr lang="en-US" altLang="zh-CN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télécommande</a:t>
            </a:r>
            <a:r>
              <a:rPr lang="en-US" altLang="zh-CN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avec un </a:t>
            </a:r>
            <a:r>
              <a:rPr lang="en-US" altLang="zh-CN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tournevis</a:t>
            </a:r>
            <a:endParaRPr lang="zh-CN" altLang="en-US" b="1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55" y="1948570"/>
            <a:ext cx="3334979" cy="4446639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2240560" y="3292133"/>
            <a:ext cx="539511" cy="2548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6317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63687" y="489246"/>
            <a:ext cx="4829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Ajout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d’une</a:t>
            </a: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télécommande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421528" y="4662749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1043" y="6598936"/>
            <a:ext cx="224843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‘+’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ajouter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41465" y="6598937"/>
            <a:ext cx="3123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Scanner le QR code de la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télécommande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77220" y="6598937"/>
            <a:ext cx="2750047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le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bouton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d’armement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595528" y="6598938"/>
            <a:ext cx="226497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Configurer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la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télécommande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15" name="Image20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6995" y="1901533"/>
            <a:ext cx="2133738" cy="4559229"/>
          </a:xfrm>
          <a:prstGeom prst="rect">
            <a:avLst/>
          </a:prstGeom>
        </p:spPr>
      </p:pic>
      <p:pic>
        <p:nvPicPr>
          <p:cNvPr id="16" name="Image21"/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25217" y="1901533"/>
            <a:ext cx="2216737" cy="4697403"/>
          </a:xfrm>
          <a:prstGeom prst="rect">
            <a:avLst/>
          </a:prstGeom>
        </p:spPr>
      </p:pic>
      <p:pic>
        <p:nvPicPr>
          <p:cNvPr id="17" name="Image22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48354" y="1901533"/>
            <a:ext cx="2205902" cy="4559229"/>
          </a:xfrm>
          <a:prstGeom prst="rect">
            <a:avLst/>
          </a:prstGeom>
        </p:spPr>
      </p:pic>
      <p:pic>
        <p:nvPicPr>
          <p:cNvPr id="18" name="Image23"/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595527" y="1901532"/>
            <a:ext cx="2156761" cy="45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446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278684" y="2158435"/>
            <a:ext cx="1634632" cy="1634632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/>
                </a:gs>
                <a:gs pos="59000">
                  <a:srgbClr val="C68C2F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7200" dirty="0">
                <a:solidFill>
                  <a:srgbClr val="C6A864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rPr>
              <a:t>1</a:t>
            </a:r>
            <a:endParaRPr lang="zh-CN" altLang="en-US" sz="7200" dirty="0">
              <a:solidFill>
                <a:srgbClr val="C6A864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70167" y="4024733"/>
            <a:ext cx="2651688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fr-FR" altLang="zh-CN" sz="4267" dirty="0" smtClean="0">
                <a:solidFill>
                  <a:srgbClr val="C6A864"/>
                </a:solidFill>
                <a:latin typeface="Helvetica Now Text" panose="020B0504030202020204"/>
                <a:ea typeface="Microsoft YaHei"/>
                <a:cs typeface="Calibri" panose="020F0502020204030204" pitchFamily="34" charset="0"/>
                <a:sym typeface="+mn-lt"/>
              </a:rPr>
              <a:t>Déballage</a:t>
            </a:r>
            <a:endParaRPr lang="fr-FR" altLang="zh-CN" sz="3200" dirty="0">
              <a:solidFill>
                <a:srgbClr val="C6A864"/>
              </a:solidFill>
              <a:latin typeface="Helvetica Now Text" panose="020B0504030202020204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933441" y="4804433"/>
            <a:ext cx="3431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96011" y="68627"/>
            <a:ext cx="11952651" cy="6693363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accent1"/>
                </a:gs>
                <a:gs pos="59000">
                  <a:srgbClr val="C68C2F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7200" dirty="0">
              <a:solidFill>
                <a:srgbClr val="C6A864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59847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42528" y="489246"/>
            <a:ext cx="6071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Configuration de la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télécommande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2528" y="6591376"/>
            <a:ext cx="246830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sur ‘&gt;’ pour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configurer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74062" y="6591376"/>
            <a:ext cx="237090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Choisir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la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clé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que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vous</a:t>
            </a:r>
            <a:r>
              <a:rPr lang="en-US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voulez</a:t>
            </a:r>
            <a:endParaRPr lang="zh-CN" altLang="en-US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13" name="Image23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188343" y="2025121"/>
            <a:ext cx="2213664" cy="4558760"/>
          </a:xfrm>
          <a:prstGeom prst="rect">
            <a:avLst/>
          </a:prstGeom>
        </p:spPr>
      </p:pic>
      <p:pic>
        <p:nvPicPr>
          <p:cNvPr id="14" name="Image24"/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74062" y="2025121"/>
            <a:ext cx="2361623" cy="45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159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/>
          <p:cNvSpPr/>
          <p:nvPr/>
        </p:nvSpPr>
        <p:spPr>
          <a:xfrm>
            <a:off x="0" y="1785029"/>
            <a:ext cx="12192000" cy="5072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2306" y="776437"/>
            <a:ext cx="6893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  <a:sym typeface="+mn-lt"/>
              </a:rPr>
              <a:t>Fonctions des combinaisons de touches</a:t>
            </a:r>
            <a:endParaRPr lang="zh-CN" alt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28" y="2114742"/>
            <a:ext cx="5416828" cy="4476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37" y="2606355"/>
            <a:ext cx="5042159" cy="18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00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52406" y="489246"/>
            <a:ext cx="3651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d’une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PIRCAM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77079" y="6457890"/>
            <a:ext cx="1241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Déballage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r="8955" b="5150"/>
          <a:stretch/>
        </p:blipFill>
        <p:spPr>
          <a:xfrm>
            <a:off x="1007999" y="2330273"/>
            <a:ext cx="2874085" cy="42201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90460" y="1890682"/>
            <a:ext cx="3904606" cy="5206141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7577023" y="3491345"/>
            <a:ext cx="953978" cy="16643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 flipV="1">
            <a:off x="7577023" y="2541449"/>
            <a:ext cx="153759" cy="9498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850518" y="2023917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PIRCAM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8869076" y="3553691"/>
            <a:ext cx="1083665" cy="14408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9257506" y="2541449"/>
            <a:ext cx="1" cy="100040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8499732" y="2035885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Manuel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d’utilisation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0091856" y="3990442"/>
            <a:ext cx="953978" cy="8655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10568847" y="3491345"/>
            <a:ext cx="476987" cy="4872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10710515" y="3223283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Accessoires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790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t="34811" r="9427" b="23898"/>
          <a:stretch/>
        </p:blipFill>
        <p:spPr>
          <a:xfrm rot="16200000">
            <a:off x="5998369" y="2917346"/>
            <a:ext cx="4063180" cy="2831694"/>
          </a:xfrm>
          <a:prstGeom prst="rect">
            <a:avLst/>
          </a:prstGeom>
        </p:spPr>
      </p:pic>
      <p:sp>
        <p:nvSpPr>
          <p:cNvPr id="5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52403" y="489246"/>
            <a:ext cx="3651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d’une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PIRCAM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77573" y="6276415"/>
            <a:ext cx="357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Ouvrir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la PIRCAM avec un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tournevis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90696" y="3245157"/>
            <a:ext cx="2076338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lvl="0" algn="ctr" defTabSz="1219170">
              <a:buClr>
                <a:srgbClr val="C11119"/>
              </a:buClr>
              <a:buSzPct val="125000"/>
              <a:defRPr b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</a:rPr>
              <a:t>Piles interchangeables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</a:endParaRPr>
          </a:p>
        </p:txBody>
      </p:sp>
      <p:cxnSp>
        <p:nvCxnSpPr>
          <p:cNvPr id="11" name="直接箭头连接符 10"/>
          <p:cNvCxnSpPr>
            <a:endCxn id="10" idx="1"/>
          </p:cNvCxnSpPr>
          <p:nvPr/>
        </p:nvCxnSpPr>
        <p:spPr>
          <a:xfrm flipV="1">
            <a:off x="7779114" y="3414434"/>
            <a:ext cx="1811582" cy="89784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TextBox 38"/>
          <p:cNvSpPr/>
          <p:nvPr/>
        </p:nvSpPr>
        <p:spPr>
          <a:xfrm>
            <a:off x="9806635" y="4582603"/>
            <a:ext cx="2290243" cy="338554"/>
          </a:xfrm>
          <a:custGeom>
            <a:avLst/>
            <a:gdLst/>
            <a:ahLst/>
            <a:cxnLst/>
            <a:rect l="l" t="t" r="r" b="b"/>
            <a:pathLst>
              <a:path w="3310979" h="229344">
                <a:moveTo>
                  <a:pt x="3297287" y="143619"/>
                </a:moveTo>
                <a:lnTo>
                  <a:pt x="3255317" y="149721"/>
                </a:lnTo>
                <a:cubicBezTo>
                  <a:pt x="3239343" y="152003"/>
                  <a:pt x="3228131" y="155699"/>
                  <a:pt x="3221682" y="160809"/>
                </a:cubicBezTo>
                <a:cubicBezTo>
                  <a:pt x="3215233" y="165918"/>
                  <a:pt x="3212008" y="174228"/>
                  <a:pt x="3212008" y="185737"/>
                </a:cubicBezTo>
                <a:cubicBezTo>
                  <a:pt x="3212008" y="194766"/>
                  <a:pt x="3215010" y="202208"/>
                  <a:pt x="3221012" y="208062"/>
                </a:cubicBezTo>
                <a:cubicBezTo>
                  <a:pt x="3227015" y="213915"/>
                  <a:pt x="3235374" y="216842"/>
                  <a:pt x="3246090" y="216842"/>
                </a:cubicBezTo>
                <a:cubicBezTo>
                  <a:pt x="3260774" y="216842"/>
                  <a:pt x="3272978" y="211410"/>
                  <a:pt x="3282702" y="200546"/>
                </a:cubicBezTo>
                <a:cubicBezTo>
                  <a:pt x="3292425" y="189681"/>
                  <a:pt x="3297287" y="175667"/>
                  <a:pt x="3297287" y="158502"/>
                </a:cubicBezTo>
                <a:close/>
                <a:moveTo>
                  <a:pt x="1239887" y="143619"/>
                </a:moveTo>
                <a:lnTo>
                  <a:pt x="1197917" y="149721"/>
                </a:lnTo>
                <a:cubicBezTo>
                  <a:pt x="1181943" y="152003"/>
                  <a:pt x="1170731" y="155699"/>
                  <a:pt x="1164282" y="160809"/>
                </a:cubicBezTo>
                <a:cubicBezTo>
                  <a:pt x="1157833" y="165918"/>
                  <a:pt x="1154608" y="174228"/>
                  <a:pt x="1154608" y="185737"/>
                </a:cubicBezTo>
                <a:cubicBezTo>
                  <a:pt x="1154608" y="194766"/>
                  <a:pt x="1157610" y="202208"/>
                  <a:pt x="1163612" y="208062"/>
                </a:cubicBezTo>
                <a:cubicBezTo>
                  <a:pt x="1169615" y="213915"/>
                  <a:pt x="1177974" y="216842"/>
                  <a:pt x="1188690" y="216842"/>
                </a:cubicBezTo>
                <a:cubicBezTo>
                  <a:pt x="1203374" y="216842"/>
                  <a:pt x="1215578" y="211410"/>
                  <a:pt x="1225302" y="200546"/>
                </a:cubicBezTo>
                <a:cubicBezTo>
                  <a:pt x="1235025" y="189681"/>
                  <a:pt x="1239887" y="175667"/>
                  <a:pt x="1239887" y="158502"/>
                </a:cubicBezTo>
                <a:close/>
                <a:moveTo>
                  <a:pt x="325487" y="143619"/>
                </a:moveTo>
                <a:lnTo>
                  <a:pt x="283517" y="149721"/>
                </a:lnTo>
                <a:cubicBezTo>
                  <a:pt x="267543" y="152003"/>
                  <a:pt x="256331" y="155699"/>
                  <a:pt x="249882" y="160809"/>
                </a:cubicBezTo>
                <a:cubicBezTo>
                  <a:pt x="243433" y="165918"/>
                  <a:pt x="240208" y="174228"/>
                  <a:pt x="240208" y="185737"/>
                </a:cubicBezTo>
                <a:cubicBezTo>
                  <a:pt x="240208" y="194766"/>
                  <a:pt x="243210" y="202208"/>
                  <a:pt x="249212" y="208062"/>
                </a:cubicBezTo>
                <a:cubicBezTo>
                  <a:pt x="255215" y="213915"/>
                  <a:pt x="263574" y="216842"/>
                  <a:pt x="274290" y="216842"/>
                </a:cubicBezTo>
                <a:cubicBezTo>
                  <a:pt x="288974" y="216842"/>
                  <a:pt x="301178" y="211410"/>
                  <a:pt x="310902" y="200546"/>
                </a:cubicBezTo>
                <a:cubicBezTo>
                  <a:pt x="320625" y="189681"/>
                  <a:pt x="325487" y="175667"/>
                  <a:pt x="325487" y="158502"/>
                </a:cubicBezTo>
                <a:close/>
                <a:moveTo>
                  <a:pt x="3110508" y="82004"/>
                </a:moveTo>
                <a:cubicBezTo>
                  <a:pt x="3096220" y="82004"/>
                  <a:pt x="3084388" y="86791"/>
                  <a:pt x="3075012" y="96366"/>
                </a:cubicBezTo>
                <a:cubicBezTo>
                  <a:pt x="3065636" y="105941"/>
                  <a:pt x="3059856" y="119658"/>
                  <a:pt x="3057674" y="137517"/>
                </a:cubicBezTo>
                <a:lnTo>
                  <a:pt x="3155602" y="137517"/>
                </a:lnTo>
                <a:cubicBezTo>
                  <a:pt x="3155007" y="119955"/>
                  <a:pt x="3150790" y="106313"/>
                  <a:pt x="3142952" y="96589"/>
                </a:cubicBezTo>
                <a:cubicBezTo>
                  <a:pt x="3135114" y="86866"/>
                  <a:pt x="3124299" y="82004"/>
                  <a:pt x="3110508" y="82004"/>
                </a:cubicBezTo>
                <a:close/>
                <a:moveTo>
                  <a:pt x="2596158" y="82004"/>
                </a:moveTo>
                <a:cubicBezTo>
                  <a:pt x="2581870" y="82004"/>
                  <a:pt x="2570038" y="86791"/>
                  <a:pt x="2560662" y="96366"/>
                </a:cubicBezTo>
                <a:cubicBezTo>
                  <a:pt x="2551286" y="105941"/>
                  <a:pt x="2545506" y="119658"/>
                  <a:pt x="2543324" y="137517"/>
                </a:cubicBezTo>
                <a:lnTo>
                  <a:pt x="2641252" y="137517"/>
                </a:lnTo>
                <a:cubicBezTo>
                  <a:pt x="2640657" y="119955"/>
                  <a:pt x="2636440" y="106313"/>
                  <a:pt x="2628602" y="96589"/>
                </a:cubicBezTo>
                <a:cubicBezTo>
                  <a:pt x="2620764" y="86866"/>
                  <a:pt x="2609949" y="82004"/>
                  <a:pt x="2596158" y="82004"/>
                </a:cubicBezTo>
                <a:close/>
                <a:moveTo>
                  <a:pt x="2234208" y="82004"/>
                </a:moveTo>
                <a:cubicBezTo>
                  <a:pt x="2219920" y="82004"/>
                  <a:pt x="2208088" y="86791"/>
                  <a:pt x="2198712" y="96366"/>
                </a:cubicBezTo>
                <a:cubicBezTo>
                  <a:pt x="2189336" y="105941"/>
                  <a:pt x="2183556" y="119658"/>
                  <a:pt x="2181374" y="137517"/>
                </a:cubicBezTo>
                <a:lnTo>
                  <a:pt x="2279302" y="137517"/>
                </a:lnTo>
                <a:cubicBezTo>
                  <a:pt x="2278707" y="119955"/>
                  <a:pt x="2274490" y="106313"/>
                  <a:pt x="2266652" y="96589"/>
                </a:cubicBezTo>
                <a:cubicBezTo>
                  <a:pt x="2258814" y="86866"/>
                  <a:pt x="2247999" y="82004"/>
                  <a:pt x="2234208" y="82004"/>
                </a:cubicBezTo>
                <a:close/>
                <a:moveTo>
                  <a:pt x="1948457" y="82004"/>
                </a:moveTo>
                <a:cubicBezTo>
                  <a:pt x="1934170" y="82004"/>
                  <a:pt x="1922338" y="86791"/>
                  <a:pt x="1912962" y="96366"/>
                </a:cubicBezTo>
                <a:cubicBezTo>
                  <a:pt x="1903586" y="105941"/>
                  <a:pt x="1897806" y="119658"/>
                  <a:pt x="1895623" y="137517"/>
                </a:cubicBezTo>
                <a:lnTo>
                  <a:pt x="1993552" y="137517"/>
                </a:lnTo>
                <a:cubicBezTo>
                  <a:pt x="1992957" y="119955"/>
                  <a:pt x="1988740" y="106313"/>
                  <a:pt x="1980902" y="96589"/>
                </a:cubicBezTo>
                <a:cubicBezTo>
                  <a:pt x="1973064" y="86866"/>
                  <a:pt x="1962249" y="82004"/>
                  <a:pt x="1948457" y="82004"/>
                </a:cubicBezTo>
                <a:close/>
                <a:moveTo>
                  <a:pt x="1521618" y="82004"/>
                </a:moveTo>
                <a:cubicBezTo>
                  <a:pt x="1505644" y="82004"/>
                  <a:pt x="1492448" y="88131"/>
                  <a:pt x="1482030" y="100384"/>
                </a:cubicBezTo>
                <a:cubicBezTo>
                  <a:pt x="1471612" y="112638"/>
                  <a:pt x="1466403" y="129480"/>
                  <a:pt x="1466403" y="150912"/>
                </a:cubicBezTo>
                <a:cubicBezTo>
                  <a:pt x="1466403" y="171946"/>
                  <a:pt x="1471091" y="188193"/>
                  <a:pt x="1480467" y="199653"/>
                </a:cubicBezTo>
                <a:cubicBezTo>
                  <a:pt x="1489844" y="211112"/>
                  <a:pt x="1501924" y="216842"/>
                  <a:pt x="1516707" y="216842"/>
                </a:cubicBezTo>
                <a:cubicBezTo>
                  <a:pt x="1534070" y="216842"/>
                  <a:pt x="1547514" y="211460"/>
                  <a:pt x="1557039" y="200695"/>
                </a:cubicBezTo>
                <a:cubicBezTo>
                  <a:pt x="1566564" y="189929"/>
                  <a:pt x="1571327" y="176808"/>
                  <a:pt x="1571327" y="161329"/>
                </a:cubicBezTo>
                <a:lnTo>
                  <a:pt x="1571327" y="132903"/>
                </a:lnTo>
                <a:cubicBezTo>
                  <a:pt x="1571327" y="118715"/>
                  <a:pt x="1566837" y="106685"/>
                  <a:pt x="1557858" y="96812"/>
                </a:cubicBezTo>
                <a:cubicBezTo>
                  <a:pt x="1548879" y="86940"/>
                  <a:pt x="1536799" y="82004"/>
                  <a:pt x="1521618" y="82004"/>
                </a:cubicBezTo>
                <a:close/>
                <a:moveTo>
                  <a:pt x="2375148" y="73223"/>
                </a:moveTo>
                <a:lnTo>
                  <a:pt x="2390477" y="73223"/>
                </a:lnTo>
                <a:lnTo>
                  <a:pt x="2435870" y="194518"/>
                </a:lnTo>
                <a:cubicBezTo>
                  <a:pt x="2438052" y="200372"/>
                  <a:pt x="2439590" y="205680"/>
                  <a:pt x="2440483" y="210443"/>
                </a:cubicBezTo>
                <a:lnTo>
                  <a:pt x="2441078" y="210443"/>
                </a:lnTo>
                <a:cubicBezTo>
                  <a:pt x="2442368" y="204192"/>
                  <a:pt x="2443807" y="199082"/>
                  <a:pt x="2445394" y="195113"/>
                </a:cubicBezTo>
                <a:lnTo>
                  <a:pt x="2492275" y="73223"/>
                </a:lnTo>
                <a:lnTo>
                  <a:pt x="2507158" y="73223"/>
                </a:lnTo>
                <a:lnTo>
                  <a:pt x="2446585" y="225623"/>
                </a:lnTo>
                <a:lnTo>
                  <a:pt x="2434084" y="225623"/>
                </a:lnTo>
                <a:close/>
                <a:moveTo>
                  <a:pt x="2329904" y="73223"/>
                </a:moveTo>
                <a:lnTo>
                  <a:pt x="2343596" y="73223"/>
                </a:lnTo>
                <a:lnTo>
                  <a:pt x="2343596" y="225623"/>
                </a:lnTo>
                <a:lnTo>
                  <a:pt x="2329904" y="225623"/>
                </a:lnTo>
                <a:close/>
                <a:moveTo>
                  <a:pt x="910679" y="73223"/>
                </a:moveTo>
                <a:lnTo>
                  <a:pt x="924371" y="73223"/>
                </a:lnTo>
                <a:lnTo>
                  <a:pt x="924371" y="225623"/>
                </a:lnTo>
                <a:lnTo>
                  <a:pt x="910679" y="225623"/>
                </a:lnTo>
                <a:close/>
                <a:moveTo>
                  <a:pt x="3015258" y="70247"/>
                </a:moveTo>
                <a:cubicBezTo>
                  <a:pt x="3020913" y="70247"/>
                  <a:pt x="3025973" y="71140"/>
                  <a:pt x="3030438" y="72926"/>
                </a:cubicBezTo>
                <a:lnTo>
                  <a:pt x="3030438" y="87511"/>
                </a:lnTo>
                <a:cubicBezTo>
                  <a:pt x="3025874" y="84237"/>
                  <a:pt x="3020516" y="82599"/>
                  <a:pt x="3014364" y="82599"/>
                </a:cubicBezTo>
                <a:cubicBezTo>
                  <a:pt x="3002359" y="82599"/>
                  <a:pt x="2992288" y="88801"/>
                  <a:pt x="2984152" y="101203"/>
                </a:cubicBezTo>
                <a:cubicBezTo>
                  <a:pt x="2976016" y="113605"/>
                  <a:pt x="2971948" y="131217"/>
                  <a:pt x="2971948" y="154037"/>
                </a:cubicBezTo>
                <a:lnTo>
                  <a:pt x="2971948" y="225623"/>
                </a:lnTo>
                <a:lnTo>
                  <a:pt x="2958554" y="225623"/>
                </a:lnTo>
                <a:lnTo>
                  <a:pt x="2958554" y="73223"/>
                </a:lnTo>
                <a:lnTo>
                  <a:pt x="2971948" y="73223"/>
                </a:lnTo>
                <a:lnTo>
                  <a:pt x="2971948" y="107007"/>
                </a:lnTo>
                <a:lnTo>
                  <a:pt x="2972544" y="107007"/>
                </a:lnTo>
                <a:cubicBezTo>
                  <a:pt x="2976016" y="95399"/>
                  <a:pt x="2981523" y="86370"/>
                  <a:pt x="2989064" y="79921"/>
                </a:cubicBezTo>
                <a:cubicBezTo>
                  <a:pt x="2996604" y="73471"/>
                  <a:pt x="3005335" y="70247"/>
                  <a:pt x="3015258" y="70247"/>
                </a:cubicBezTo>
                <a:close/>
                <a:moveTo>
                  <a:pt x="186333" y="70247"/>
                </a:moveTo>
                <a:cubicBezTo>
                  <a:pt x="191988" y="70247"/>
                  <a:pt x="197048" y="71140"/>
                  <a:pt x="201513" y="72926"/>
                </a:cubicBezTo>
                <a:lnTo>
                  <a:pt x="201513" y="87511"/>
                </a:lnTo>
                <a:cubicBezTo>
                  <a:pt x="196949" y="84237"/>
                  <a:pt x="191591" y="82599"/>
                  <a:pt x="185440" y="82599"/>
                </a:cubicBezTo>
                <a:cubicBezTo>
                  <a:pt x="173434" y="82599"/>
                  <a:pt x="163363" y="88801"/>
                  <a:pt x="155228" y="101203"/>
                </a:cubicBezTo>
                <a:cubicBezTo>
                  <a:pt x="147092" y="113605"/>
                  <a:pt x="143024" y="131217"/>
                  <a:pt x="143024" y="154037"/>
                </a:cubicBezTo>
                <a:lnTo>
                  <a:pt x="143024" y="225623"/>
                </a:lnTo>
                <a:lnTo>
                  <a:pt x="129629" y="225623"/>
                </a:lnTo>
                <a:lnTo>
                  <a:pt x="129629" y="73223"/>
                </a:lnTo>
                <a:lnTo>
                  <a:pt x="143024" y="73223"/>
                </a:lnTo>
                <a:lnTo>
                  <a:pt x="143024" y="107007"/>
                </a:lnTo>
                <a:lnTo>
                  <a:pt x="143619" y="107007"/>
                </a:lnTo>
                <a:cubicBezTo>
                  <a:pt x="147092" y="95399"/>
                  <a:pt x="152598" y="86370"/>
                  <a:pt x="160139" y="79921"/>
                </a:cubicBezTo>
                <a:cubicBezTo>
                  <a:pt x="167679" y="73471"/>
                  <a:pt x="176411" y="70247"/>
                  <a:pt x="186333" y="70247"/>
                </a:cubicBezTo>
                <a:close/>
                <a:moveTo>
                  <a:pt x="3261717" y="69503"/>
                </a:moveTo>
                <a:cubicBezTo>
                  <a:pt x="3277393" y="69503"/>
                  <a:pt x="3289522" y="74364"/>
                  <a:pt x="3298105" y="84088"/>
                </a:cubicBezTo>
                <a:cubicBezTo>
                  <a:pt x="3306688" y="93811"/>
                  <a:pt x="3310979" y="107950"/>
                  <a:pt x="3310979" y="126504"/>
                </a:cubicBezTo>
                <a:lnTo>
                  <a:pt x="3310979" y="225623"/>
                </a:lnTo>
                <a:lnTo>
                  <a:pt x="3297287" y="225623"/>
                </a:lnTo>
                <a:lnTo>
                  <a:pt x="3297287" y="195113"/>
                </a:lnTo>
                <a:lnTo>
                  <a:pt x="3296691" y="195113"/>
                </a:lnTo>
                <a:cubicBezTo>
                  <a:pt x="3291830" y="205531"/>
                  <a:pt x="3284760" y="213841"/>
                  <a:pt x="3275483" y="220042"/>
                </a:cubicBezTo>
                <a:cubicBezTo>
                  <a:pt x="3266206" y="226243"/>
                  <a:pt x="3255912" y="229344"/>
                  <a:pt x="3244602" y="229344"/>
                </a:cubicBezTo>
                <a:cubicBezTo>
                  <a:pt x="3230116" y="229344"/>
                  <a:pt x="3218656" y="225276"/>
                  <a:pt x="3210222" y="217140"/>
                </a:cubicBezTo>
                <a:cubicBezTo>
                  <a:pt x="3201788" y="209004"/>
                  <a:pt x="3197572" y="198735"/>
                  <a:pt x="3197572" y="186333"/>
                </a:cubicBezTo>
                <a:cubicBezTo>
                  <a:pt x="3197572" y="159742"/>
                  <a:pt x="3215183" y="143669"/>
                  <a:pt x="3250406" y="138112"/>
                </a:cubicBezTo>
                <a:lnTo>
                  <a:pt x="3297287" y="131117"/>
                </a:lnTo>
                <a:cubicBezTo>
                  <a:pt x="3297287" y="98375"/>
                  <a:pt x="3284983" y="82004"/>
                  <a:pt x="3260377" y="82004"/>
                </a:cubicBezTo>
                <a:cubicBezTo>
                  <a:pt x="3243609" y="82004"/>
                  <a:pt x="3227288" y="88751"/>
                  <a:pt x="3211413" y="102245"/>
                </a:cubicBezTo>
                <a:lnTo>
                  <a:pt x="3211413" y="85725"/>
                </a:lnTo>
                <a:cubicBezTo>
                  <a:pt x="3217068" y="81260"/>
                  <a:pt x="3224733" y="77440"/>
                  <a:pt x="3234407" y="74265"/>
                </a:cubicBezTo>
                <a:cubicBezTo>
                  <a:pt x="3244081" y="71090"/>
                  <a:pt x="3253184" y="69503"/>
                  <a:pt x="3261717" y="69503"/>
                </a:cubicBezTo>
                <a:close/>
                <a:moveTo>
                  <a:pt x="3111103" y="69503"/>
                </a:moveTo>
                <a:cubicBezTo>
                  <a:pt x="3130053" y="69503"/>
                  <a:pt x="3144589" y="76150"/>
                  <a:pt x="3154709" y="89446"/>
                </a:cubicBezTo>
                <a:cubicBezTo>
                  <a:pt x="3164830" y="102741"/>
                  <a:pt x="3169890" y="120898"/>
                  <a:pt x="3169890" y="143917"/>
                </a:cubicBezTo>
                <a:lnTo>
                  <a:pt x="3169890" y="150019"/>
                </a:lnTo>
                <a:lnTo>
                  <a:pt x="3057078" y="150019"/>
                </a:lnTo>
                <a:cubicBezTo>
                  <a:pt x="3057078" y="170954"/>
                  <a:pt x="3061915" y="187325"/>
                  <a:pt x="3071589" y="199132"/>
                </a:cubicBezTo>
                <a:cubicBezTo>
                  <a:pt x="3081263" y="210939"/>
                  <a:pt x="3094533" y="216842"/>
                  <a:pt x="3111400" y="216842"/>
                </a:cubicBezTo>
                <a:cubicBezTo>
                  <a:pt x="3128466" y="216842"/>
                  <a:pt x="3145135" y="210542"/>
                  <a:pt x="3161406" y="197941"/>
                </a:cubicBezTo>
                <a:lnTo>
                  <a:pt x="3161406" y="212526"/>
                </a:lnTo>
                <a:cubicBezTo>
                  <a:pt x="3145631" y="223738"/>
                  <a:pt x="3128020" y="229344"/>
                  <a:pt x="3108572" y="229344"/>
                </a:cubicBezTo>
                <a:cubicBezTo>
                  <a:pt x="3088927" y="229344"/>
                  <a:pt x="3073052" y="222299"/>
                  <a:pt x="3060948" y="208210"/>
                </a:cubicBezTo>
                <a:cubicBezTo>
                  <a:pt x="3048843" y="194121"/>
                  <a:pt x="3042790" y="174228"/>
                  <a:pt x="3042790" y="148530"/>
                </a:cubicBezTo>
                <a:cubicBezTo>
                  <a:pt x="3042790" y="126305"/>
                  <a:pt x="3049116" y="107578"/>
                  <a:pt x="3061766" y="92348"/>
                </a:cubicBezTo>
                <a:cubicBezTo>
                  <a:pt x="3074416" y="77118"/>
                  <a:pt x="3090862" y="69503"/>
                  <a:pt x="3111103" y="69503"/>
                </a:cubicBezTo>
                <a:close/>
                <a:moveTo>
                  <a:pt x="2596753" y="69503"/>
                </a:moveTo>
                <a:cubicBezTo>
                  <a:pt x="2615704" y="69503"/>
                  <a:pt x="2630239" y="76150"/>
                  <a:pt x="2640359" y="89446"/>
                </a:cubicBezTo>
                <a:cubicBezTo>
                  <a:pt x="2650480" y="102741"/>
                  <a:pt x="2655540" y="120898"/>
                  <a:pt x="2655540" y="143917"/>
                </a:cubicBezTo>
                <a:lnTo>
                  <a:pt x="2655540" y="150019"/>
                </a:lnTo>
                <a:lnTo>
                  <a:pt x="2542728" y="150019"/>
                </a:lnTo>
                <a:cubicBezTo>
                  <a:pt x="2542728" y="170954"/>
                  <a:pt x="2547565" y="187325"/>
                  <a:pt x="2557239" y="199132"/>
                </a:cubicBezTo>
                <a:cubicBezTo>
                  <a:pt x="2566913" y="210939"/>
                  <a:pt x="2580183" y="216842"/>
                  <a:pt x="2597050" y="216842"/>
                </a:cubicBezTo>
                <a:cubicBezTo>
                  <a:pt x="2614116" y="216842"/>
                  <a:pt x="2630785" y="210542"/>
                  <a:pt x="2647056" y="197941"/>
                </a:cubicBezTo>
                <a:lnTo>
                  <a:pt x="2647056" y="212526"/>
                </a:lnTo>
                <a:cubicBezTo>
                  <a:pt x="2631281" y="223738"/>
                  <a:pt x="2613670" y="229344"/>
                  <a:pt x="2594222" y="229344"/>
                </a:cubicBezTo>
                <a:cubicBezTo>
                  <a:pt x="2574577" y="229344"/>
                  <a:pt x="2558702" y="222299"/>
                  <a:pt x="2546598" y="208210"/>
                </a:cubicBezTo>
                <a:cubicBezTo>
                  <a:pt x="2534493" y="194121"/>
                  <a:pt x="2528440" y="174228"/>
                  <a:pt x="2528440" y="148530"/>
                </a:cubicBezTo>
                <a:cubicBezTo>
                  <a:pt x="2528440" y="126305"/>
                  <a:pt x="2534766" y="107578"/>
                  <a:pt x="2547416" y="92348"/>
                </a:cubicBezTo>
                <a:cubicBezTo>
                  <a:pt x="2560066" y="77118"/>
                  <a:pt x="2576512" y="69503"/>
                  <a:pt x="2596753" y="69503"/>
                </a:cubicBezTo>
                <a:close/>
                <a:moveTo>
                  <a:pt x="2234803" y="69503"/>
                </a:moveTo>
                <a:cubicBezTo>
                  <a:pt x="2253754" y="69503"/>
                  <a:pt x="2268289" y="76150"/>
                  <a:pt x="2278409" y="89446"/>
                </a:cubicBezTo>
                <a:cubicBezTo>
                  <a:pt x="2288530" y="102741"/>
                  <a:pt x="2293590" y="120898"/>
                  <a:pt x="2293590" y="143917"/>
                </a:cubicBezTo>
                <a:lnTo>
                  <a:pt x="2293590" y="150019"/>
                </a:lnTo>
                <a:lnTo>
                  <a:pt x="2180778" y="150019"/>
                </a:lnTo>
                <a:cubicBezTo>
                  <a:pt x="2180778" y="170954"/>
                  <a:pt x="2185615" y="187325"/>
                  <a:pt x="2195289" y="199132"/>
                </a:cubicBezTo>
                <a:cubicBezTo>
                  <a:pt x="2204963" y="210939"/>
                  <a:pt x="2218233" y="216842"/>
                  <a:pt x="2235100" y="216842"/>
                </a:cubicBezTo>
                <a:cubicBezTo>
                  <a:pt x="2252166" y="216842"/>
                  <a:pt x="2268835" y="210542"/>
                  <a:pt x="2285106" y="197941"/>
                </a:cubicBezTo>
                <a:lnTo>
                  <a:pt x="2285106" y="212526"/>
                </a:lnTo>
                <a:cubicBezTo>
                  <a:pt x="2269331" y="223738"/>
                  <a:pt x="2251720" y="229344"/>
                  <a:pt x="2232272" y="229344"/>
                </a:cubicBezTo>
                <a:cubicBezTo>
                  <a:pt x="2212627" y="229344"/>
                  <a:pt x="2196752" y="222299"/>
                  <a:pt x="2184648" y="208210"/>
                </a:cubicBezTo>
                <a:cubicBezTo>
                  <a:pt x="2172543" y="194121"/>
                  <a:pt x="2166490" y="174228"/>
                  <a:pt x="2166490" y="148530"/>
                </a:cubicBezTo>
                <a:cubicBezTo>
                  <a:pt x="2166490" y="126305"/>
                  <a:pt x="2172816" y="107578"/>
                  <a:pt x="2185466" y="92348"/>
                </a:cubicBezTo>
                <a:cubicBezTo>
                  <a:pt x="2198116" y="77118"/>
                  <a:pt x="2214562" y="69503"/>
                  <a:pt x="2234803" y="69503"/>
                </a:cubicBezTo>
                <a:close/>
                <a:moveTo>
                  <a:pt x="2109638" y="69503"/>
                </a:moveTo>
                <a:cubicBezTo>
                  <a:pt x="2121247" y="69503"/>
                  <a:pt x="2132508" y="71884"/>
                  <a:pt x="2143422" y="76646"/>
                </a:cubicBezTo>
                <a:lnTo>
                  <a:pt x="2143422" y="92124"/>
                </a:lnTo>
                <a:cubicBezTo>
                  <a:pt x="2132508" y="85378"/>
                  <a:pt x="2120552" y="82004"/>
                  <a:pt x="2107555" y="82004"/>
                </a:cubicBezTo>
                <a:cubicBezTo>
                  <a:pt x="2089695" y="82004"/>
                  <a:pt x="2075210" y="88429"/>
                  <a:pt x="2064097" y="101277"/>
                </a:cubicBezTo>
                <a:cubicBezTo>
                  <a:pt x="2052984" y="114126"/>
                  <a:pt x="2047428" y="130770"/>
                  <a:pt x="2047428" y="151209"/>
                </a:cubicBezTo>
                <a:cubicBezTo>
                  <a:pt x="2047428" y="170954"/>
                  <a:pt x="2052513" y="186829"/>
                  <a:pt x="2062683" y="198834"/>
                </a:cubicBezTo>
                <a:cubicBezTo>
                  <a:pt x="2072853" y="210840"/>
                  <a:pt x="2086272" y="216842"/>
                  <a:pt x="2102941" y="216842"/>
                </a:cubicBezTo>
                <a:cubicBezTo>
                  <a:pt x="2118221" y="216842"/>
                  <a:pt x="2131516" y="212774"/>
                  <a:pt x="2142827" y="204638"/>
                </a:cubicBezTo>
                <a:lnTo>
                  <a:pt x="2142827" y="218926"/>
                </a:lnTo>
                <a:cubicBezTo>
                  <a:pt x="2131516" y="225871"/>
                  <a:pt x="2118022" y="229344"/>
                  <a:pt x="2102346" y="229344"/>
                </a:cubicBezTo>
                <a:cubicBezTo>
                  <a:pt x="2081609" y="229344"/>
                  <a:pt x="2064890" y="222225"/>
                  <a:pt x="2052190" y="207987"/>
                </a:cubicBezTo>
                <a:cubicBezTo>
                  <a:pt x="2039491" y="193749"/>
                  <a:pt x="2033140" y="175121"/>
                  <a:pt x="2033140" y="152102"/>
                </a:cubicBezTo>
                <a:cubicBezTo>
                  <a:pt x="2033140" y="127893"/>
                  <a:pt x="2040284" y="108074"/>
                  <a:pt x="2054572" y="92645"/>
                </a:cubicBezTo>
                <a:cubicBezTo>
                  <a:pt x="2068859" y="77217"/>
                  <a:pt x="2087215" y="69503"/>
                  <a:pt x="2109638" y="69503"/>
                </a:cubicBezTo>
                <a:close/>
                <a:moveTo>
                  <a:pt x="1949053" y="69503"/>
                </a:moveTo>
                <a:cubicBezTo>
                  <a:pt x="1968003" y="69503"/>
                  <a:pt x="1982539" y="76150"/>
                  <a:pt x="1992659" y="89446"/>
                </a:cubicBezTo>
                <a:cubicBezTo>
                  <a:pt x="2002780" y="102741"/>
                  <a:pt x="2007840" y="120898"/>
                  <a:pt x="2007840" y="143917"/>
                </a:cubicBezTo>
                <a:lnTo>
                  <a:pt x="2007840" y="150019"/>
                </a:lnTo>
                <a:lnTo>
                  <a:pt x="1895028" y="150019"/>
                </a:lnTo>
                <a:cubicBezTo>
                  <a:pt x="1895028" y="170954"/>
                  <a:pt x="1899865" y="187325"/>
                  <a:pt x="1909539" y="199132"/>
                </a:cubicBezTo>
                <a:cubicBezTo>
                  <a:pt x="1919213" y="210939"/>
                  <a:pt x="1932483" y="216842"/>
                  <a:pt x="1949350" y="216842"/>
                </a:cubicBezTo>
                <a:cubicBezTo>
                  <a:pt x="1966416" y="216842"/>
                  <a:pt x="1983085" y="210542"/>
                  <a:pt x="1999356" y="197941"/>
                </a:cubicBezTo>
                <a:lnTo>
                  <a:pt x="1999356" y="212526"/>
                </a:lnTo>
                <a:cubicBezTo>
                  <a:pt x="1983581" y="223738"/>
                  <a:pt x="1965969" y="229344"/>
                  <a:pt x="1946523" y="229344"/>
                </a:cubicBezTo>
                <a:cubicBezTo>
                  <a:pt x="1926877" y="229344"/>
                  <a:pt x="1911002" y="222299"/>
                  <a:pt x="1898898" y="208210"/>
                </a:cubicBezTo>
                <a:cubicBezTo>
                  <a:pt x="1886793" y="194121"/>
                  <a:pt x="1880741" y="174228"/>
                  <a:pt x="1880741" y="148530"/>
                </a:cubicBezTo>
                <a:cubicBezTo>
                  <a:pt x="1880741" y="126305"/>
                  <a:pt x="1887066" y="107578"/>
                  <a:pt x="1899716" y="92348"/>
                </a:cubicBezTo>
                <a:cubicBezTo>
                  <a:pt x="1912367" y="77118"/>
                  <a:pt x="1928812" y="69503"/>
                  <a:pt x="1949053" y="69503"/>
                </a:cubicBezTo>
                <a:close/>
                <a:moveTo>
                  <a:pt x="1367581" y="69503"/>
                </a:moveTo>
                <a:cubicBezTo>
                  <a:pt x="1384052" y="69503"/>
                  <a:pt x="1396652" y="74984"/>
                  <a:pt x="1405384" y="85948"/>
                </a:cubicBezTo>
                <a:cubicBezTo>
                  <a:pt x="1414115" y="96912"/>
                  <a:pt x="1418480" y="112563"/>
                  <a:pt x="1418480" y="132903"/>
                </a:cubicBezTo>
                <a:lnTo>
                  <a:pt x="1418480" y="225623"/>
                </a:lnTo>
                <a:lnTo>
                  <a:pt x="1404788" y="225623"/>
                </a:lnTo>
                <a:lnTo>
                  <a:pt x="1404788" y="136922"/>
                </a:lnTo>
                <a:cubicBezTo>
                  <a:pt x="1404788" y="100310"/>
                  <a:pt x="1391592" y="82004"/>
                  <a:pt x="1365200" y="82004"/>
                </a:cubicBezTo>
                <a:cubicBezTo>
                  <a:pt x="1350516" y="82004"/>
                  <a:pt x="1338460" y="87387"/>
                  <a:pt x="1329035" y="98152"/>
                </a:cubicBezTo>
                <a:cubicBezTo>
                  <a:pt x="1319609" y="108917"/>
                  <a:pt x="1314896" y="122237"/>
                  <a:pt x="1314896" y="138112"/>
                </a:cubicBezTo>
                <a:lnTo>
                  <a:pt x="1314896" y="225623"/>
                </a:lnTo>
                <a:lnTo>
                  <a:pt x="1301204" y="225623"/>
                </a:lnTo>
                <a:lnTo>
                  <a:pt x="1301204" y="73223"/>
                </a:lnTo>
                <a:lnTo>
                  <a:pt x="1314896" y="73223"/>
                </a:lnTo>
                <a:lnTo>
                  <a:pt x="1314896" y="100905"/>
                </a:lnTo>
                <a:lnTo>
                  <a:pt x="1315491" y="100905"/>
                </a:lnTo>
                <a:cubicBezTo>
                  <a:pt x="1326604" y="79970"/>
                  <a:pt x="1343967" y="69503"/>
                  <a:pt x="1367581" y="69503"/>
                </a:cubicBezTo>
                <a:close/>
                <a:moveTo>
                  <a:pt x="1204317" y="69503"/>
                </a:moveTo>
                <a:cubicBezTo>
                  <a:pt x="1219993" y="69503"/>
                  <a:pt x="1232123" y="74364"/>
                  <a:pt x="1240705" y="84088"/>
                </a:cubicBezTo>
                <a:cubicBezTo>
                  <a:pt x="1249288" y="93811"/>
                  <a:pt x="1253579" y="107950"/>
                  <a:pt x="1253579" y="126504"/>
                </a:cubicBezTo>
                <a:lnTo>
                  <a:pt x="1253579" y="225623"/>
                </a:lnTo>
                <a:lnTo>
                  <a:pt x="1239887" y="225623"/>
                </a:lnTo>
                <a:lnTo>
                  <a:pt x="1239887" y="195113"/>
                </a:lnTo>
                <a:lnTo>
                  <a:pt x="1239291" y="195113"/>
                </a:lnTo>
                <a:cubicBezTo>
                  <a:pt x="1234430" y="205531"/>
                  <a:pt x="1227360" y="213841"/>
                  <a:pt x="1218083" y="220042"/>
                </a:cubicBezTo>
                <a:cubicBezTo>
                  <a:pt x="1208806" y="226243"/>
                  <a:pt x="1198512" y="229344"/>
                  <a:pt x="1187202" y="229344"/>
                </a:cubicBezTo>
                <a:cubicBezTo>
                  <a:pt x="1172716" y="229344"/>
                  <a:pt x="1161256" y="225276"/>
                  <a:pt x="1152822" y="217140"/>
                </a:cubicBezTo>
                <a:cubicBezTo>
                  <a:pt x="1144389" y="209004"/>
                  <a:pt x="1140172" y="198735"/>
                  <a:pt x="1140172" y="186333"/>
                </a:cubicBezTo>
                <a:cubicBezTo>
                  <a:pt x="1140172" y="159742"/>
                  <a:pt x="1157783" y="143669"/>
                  <a:pt x="1193006" y="138112"/>
                </a:cubicBezTo>
                <a:lnTo>
                  <a:pt x="1239887" y="131117"/>
                </a:lnTo>
                <a:cubicBezTo>
                  <a:pt x="1239887" y="98375"/>
                  <a:pt x="1227584" y="82004"/>
                  <a:pt x="1202977" y="82004"/>
                </a:cubicBezTo>
                <a:cubicBezTo>
                  <a:pt x="1186209" y="82004"/>
                  <a:pt x="1169888" y="88751"/>
                  <a:pt x="1154013" y="102245"/>
                </a:cubicBezTo>
                <a:lnTo>
                  <a:pt x="1154013" y="85725"/>
                </a:lnTo>
                <a:cubicBezTo>
                  <a:pt x="1159668" y="81260"/>
                  <a:pt x="1167333" y="77440"/>
                  <a:pt x="1177007" y="74265"/>
                </a:cubicBezTo>
                <a:cubicBezTo>
                  <a:pt x="1186681" y="71090"/>
                  <a:pt x="1195784" y="69503"/>
                  <a:pt x="1204317" y="69503"/>
                </a:cubicBezTo>
                <a:close/>
                <a:moveTo>
                  <a:pt x="723900" y="69503"/>
                </a:moveTo>
                <a:cubicBezTo>
                  <a:pt x="735012" y="69503"/>
                  <a:pt x="744512" y="72702"/>
                  <a:pt x="752400" y="79102"/>
                </a:cubicBezTo>
                <a:cubicBezTo>
                  <a:pt x="760288" y="85502"/>
                  <a:pt x="765621" y="93910"/>
                  <a:pt x="768399" y="104328"/>
                </a:cubicBezTo>
                <a:cubicBezTo>
                  <a:pt x="773162" y="93315"/>
                  <a:pt x="779983" y="84757"/>
                  <a:pt x="788863" y="78655"/>
                </a:cubicBezTo>
                <a:cubicBezTo>
                  <a:pt x="797743" y="72554"/>
                  <a:pt x="807392" y="69503"/>
                  <a:pt x="817810" y="69503"/>
                </a:cubicBezTo>
                <a:cubicBezTo>
                  <a:pt x="851148" y="69503"/>
                  <a:pt x="867817" y="90140"/>
                  <a:pt x="867817" y="131415"/>
                </a:cubicBezTo>
                <a:lnTo>
                  <a:pt x="867817" y="225623"/>
                </a:lnTo>
                <a:lnTo>
                  <a:pt x="854124" y="225623"/>
                </a:lnTo>
                <a:lnTo>
                  <a:pt x="854124" y="133945"/>
                </a:lnTo>
                <a:cubicBezTo>
                  <a:pt x="854124" y="114796"/>
                  <a:pt x="851123" y="101352"/>
                  <a:pt x="845120" y="93613"/>
                </a:cubicBezTo>
                <a:cubicBezTo>
                  <a:pt x="839117" y="85874"/>
                  <a:pt x="829617" y="82004"/>
                  <a:pt x="816620" y="82004"/>
                </a:cubicBezTo>
                <a:cubicBezTo>
                  <a:pt x="804614" y="82004"/>
                  <a:pt x="794246" y="87163"/>
                  <a:pt x="785515" y="97482"/>
                </a:cubicBezTo>
                <a:cubicBezTo>
                  <a:pt x="776783" y="107801"/>
                  <a:pt x="772418" y="120749"/>
                  <a:pt x="772418" y="136326"/>
                </a:cubicBezTo>
                <a:lnTo>
                  <a:pt x="772418" y="225623"/>
                </a:lnTo>
                <a:lnTo>
                  <a:pt x="758726" y="225623"/>
                </a:lnTo>
                <a:lnTo>
                  <a:pt x="758726" y="132903"/>
                </a:lnTo>
                <a:cubicBezTo>
                  <a:pt x="758726" y="98971"/>
                  <a:pt x="745827" y="82004"/>
                  <a:pt x="720030" y="82004"/>
                </a:cubicBezTo>
                <a:cubicBezTo>
                  <a:pt x="707628" y="82004"/>
                  <a:pt x="697309" y="87188"/>
                  <a:pt x="689074" y="97557"/>
                </a:cubicBezTo>
                <a:cubicBezTo>
                  <a:pt x="680839" y="107925"/>
                  <a:pt x="676721" y="121344"/>
                  <a:pt x="676721" y="137815"/>
                </a:cubicBezTo>
                <a:lnTo>
                  <a:pt x="676721" y="225623"/>
                </a:lnTo>
                <a:lnTo>
                  <a:pt x="663029" y="225623"/>
                </a:lnTo>
                <a:lnTo>
                  <a:pt x="663029" y="73223"/>
                </a:lnTo>
                <a:lnTo>
                  <a:pt x="676721" y="73223"/>
                </a:lnTo>
                <a:lnTo>
                  <a:pt x="676721" y="98524"/>
                </a:lnTo>
                <a:lnTo>
                  <a:pt x="677317" y="98524"/>
                </a:lnTo>
                <a:cubicBezTo>
                  <a:pt x="687933" y="79176"/>
                  <a:pt x="703461" y="69503"/>
                  <a:pt x="723900" y="69503"/>
                </a:cubicBezTo>
                <a:close/>
                <a:moveTo>
                  <a:pt x="590699" y="69503"/>
                </a:moveTo>
                <a:cubicBezTo>
                  <a:pt x="603795" y="69503"/>
                  <a:pt x="615007" y="72181"/>
                  <a:pt x="624334" y="77539"/>
                </a:cubicBezTo>
                <a:lnTo>
                  <a:pt x="624334" y="93017"/>
                </a:lnTo>
                <a:cubicBezTo>
                  <a:pt x="613023" y="85675"/>
                  <a:pt x="601315" y="82004"/>
                  <a:pt x="589210" y="82004"/>
                </a:cubicBezTo>
                <a:cubicBezTo>
                  <a:pt x="579189" y="82004"/>
                  <a:pt x="571103" y="84609"/>
                  <a:pt x="564951" y="89818"/>
                </a:cubicBezTo>
                <a:cubicBezTo>
                  <a:pt x="558800" y="95027"/>
                  <a:pt x="555724" y="101798"/>
                  <a:pt x="555724" y="110133"/>
                </a:cubicBezTo>
                <a:cubicBezTo>
                  <a:pt x="555724" y="117376"/>
                  <a:pt x="557659" y="123254"/>
                  <a:pt x="561528" y="127769"/>
                </a:cubicBezTo>
                <a:cubicBezTo>
                  <a:pt x="565398" y="132283"/>
                  <a:pt x="573931" y="137467"/>
                  <a:pt x="587127" y="143321"/>
                </a:cubicBezTo>
                <a:cubicBezTo>
                  <a:pt x="603002" y="150465"/>
                  <a:pt x="613916" y="157088"/>
                  <a:pt x="619869" y="163190"/>
                </a:cubicBezTo>
                <a:cubicBezTo>
                  <a:pt x="625822" y="169292"/>
                  <a:pt x="628799" y="177403"/>
                  <a:pt x="628799" y="187523"/>
                </a:cubicBezTo>
                <a:cubicBezTo>
                  <a:pt x="628799" y="199628"/>
                  <a:pt x="624259" y="209624"/>
                  <a:pt x="615181" y="217512"/>
                </a:cubicBezTo>
                <a:cubicBezTo>
                  <a:pt x="606102" y="225400"/>
                  <a:pt x="593576" y="229344"/>
                  <a:pt x="577602" y="229344"/>
                </a:cubicBezTo>
                <a:cubicBezTo>
                  <a:pt x="562917" y="229344"/>
                  <a:pt x="550664" y="225871"/>
                  <a:pt x="540841" y="218926"/>
                </a:cubicBezTo>
                <a:lnTo>
                  <a:pt x="540841" y="202406"/>
                </a:lnTo>
                <a:cubicBezTo>
                  <a:pt x="546001" y="206871"/>
                  <a:pt x="552251" y="210393"/>
                  <a:pt x="559594" y="212973"/>
                </a:cubicBezTo>
                <a:cubicBezTo>
                  <a:pt x="566936" y="215553"/>
                  <a:pt x="573286" y="216842"/>
                  <a:pt x="578644" y="216842"/>
                </a:cubicBezTo>
                <a:cubicBezTo>
                  <a:pt x="602555" y="216842"/>
                  <a:pt x="614511" y="207069"/>
                  <a:pt x="614511" y="187523"/>
                </a:cubicBezTo>
                <a:cubicBezTo>
                  <a:pt x="614511" y="180776"/>
                  <a:pt x="611882" y="175022"/>
                  <a:pt x="606623" y="170259"/>
                </a:cubicBezTo>
                <a:cubicBezTo>
                  <a:pt x="601365" y="165497"/>
                  <a:pt x="592832" y="160585"/>
                  <a:pt x="581025" y="155525"/>
                </a:cubicBezTo>
                <a:cubicBezTo>
                  <a:pt x="566440" y="149175"/>
                  <a:pt x="556195" y="142602"/>
                  <a:pt x="550292" y="135805"/>
                </a:cubicBezTo>
                <a:cubicBezTo>
                  <a:pt x="544388" y="129009"/>
                  <a:pt x="541436" y="120749"/>
                  <a:pt x="541436" y="111026"/>
                </a:cubicBezTo>
                <a:cubicBezTo>
                  <a:pt x="541436" y="98623"/>
                  <a:pt x="546174" y="88602"/>
                  <a:pt x="555650" y="80962"/>
                </a:cubicBezTo>
                <a:cubicBezTo>
                  <a:pt x="565125" y="73322"/>
                  <a:pt x="576808" y="69503"/>
                  <a:pt x="590699" y="69503"/>
                </a:cubicBezTo>
                <a:close/>
                <a:moveTo>
                  <a:pt x="453181" y="69503"/>
                </a:moveTo>
                <a:cubicBezTo>
                  <a:pt x="469652" y="69503"/>
                  <a:pt x="482252" y="74984"/>
                  <a:pt x="490984" y="85948"/>
                </a:cubicBezTo>
                <a:cubicBezTo>
                  <a:pt x="499715" y="96912"/>
                  <a:pt x="504081" y="112563"/>
                  <a:pt x="504081" y="132903"/>
                </a:cubicBezTo>
                <a:lnTo>
                  <a:pt x="504081" y="225623"/>
                </a:lnTo>
                <a:lnTo>
                  <a:pt x="490388" y="225623"/>
                </a:lnTo>
                <a:lnTo>
                  <a:pt x="490388" y="136922"/>
                </a:lnTo>
                <a:cubicBezTo>
                  <a:pt x="490388" y="100310"/>
                  <a:pt x="477192" y="82004"/>
                  <a:pt x="450800" y="82004"/>
                </a:cubicBezTo>
                <a:cubicBezTo>
                  <a:pt x="436116" y="82004"/>
                  <a:pt x="424061" y="87387"/>
                  <a:pt x="414635" y="98152"/>
                </a:cubicBezTo>
                <a:cubicBezTo>
                  <a:pt x="405209" y="108917"/>
                  <a:pt x="400496" y="122237"/>
                  <a:pt x="400496" y="138112"/>
                </a:cubicBezTo>
                <a:lnTo>
                  <a:pt x="400496" y="225623"/>
                </a:lnTo>
                <a:lnTo>
                  <a:pt x="386804" y="225623"/>
                </a:lnTo>
                <a:lnTo>
                  <a:pt x="386804" y="73223"/>
                </a:lnTo>
                <a:lnTo>
                  <a:pt x="400496" y="73223"/>
                </a:lnTo>
                <a:lnTo>
                  <a:pt x="400496" y="100905"/>
                </a:lnTo>
                <a:lnTo>
                  <a:pt x="401092" y="100905"/>
                </a:lnTo>
                <a:cubicBezTo>
                  <a:pt x="412204" y="79970"/>
                  <a:pt x="429567" y="69503"/>
                  <a:pt x="453181" y="69503"/>
                </a:cubicBezTo>
                <a:close/>
                <a:moveTo>
                  <a:pt x="289917" y="69503"/>
                </a:moveTo>
                <a:cubicBezTo>
                  <a:pt x="305594" y="69503"/>
                  <a:pt x="317723" y="74364"/>
                  <a:pt x="326305" y="84088"/>
                </a:cubicBezTo>
                <a:cubicBezTo>
                  <a:pt x="334888" y="93811"/>
                  <a:pt x="339179" y="107950"/>
                  <a:pt x="339179" y="126504"/>
                </a:cubicBezTo>
                <a:lnTo>
                  <a:pt x="339179" y="225623"/>
                </a:lnTo>
                <a:lnTo>
                  <a:pt x="325487" y="225623"/>
                </a:lnTo>
                <a:lnTo>
                  <a:pt x="325487" y="195113"/>
                </a:lnTo>
                <a:lnTo>
                  <a:pt x="324892" y="195113"/>
                </a:lnTo>
                <a:cubicBezTo>
                  <a:pt x="320030" y="205531"/>
                  <a:pt x="312960" y="213841"/>
                  <a:pt x="303684" y="220042"/>
                </a:cubicBezTo>
                <a:cubicBezTo>
                  <a:pt x="294407" y="226243"/>
                  <a:pt x="284113" y="229344"/>
                  <a:pt x="272802" y="229344"/>
                </a:cubicBezTo>
                <a:cubicBezTo>
                  <a:pt x="258316" y="229344"/>
                  <a:pt x="246856" y="225276"/>
                  <a:pt x="238422" y="217140"/>
                </a:cubicBezTo>
                <a:cubicBezTo>
                  <a:pt x="229989" y="209004"/>
                  <a:pt x="225772" y="198735"/>
                  <a:pt x="225772" y="186333"/>
                </a:cubicBezTo>
                <a:cubicBezTo>
                  <a:pt x="225772" y="159742"/>
                  <a:pt x="243383" y="143669"/>
                  <a:pt x="278606" y="138112"/>
                </a:cubicBezTo>
                <a:lnTo>
                  <a:pt x="325487" y="131117"/>
                </a:lnTo>
                <a:cubicBezTo>
                  <a:pt x="325487" y="98375"/>
                  <a:pt x="313184" y="82004"/>
                  <a:pt x="288578" y="82004"/>
                </a:cubicBezTo>
                <a:cubicBezTo>
                  <a:pt x="271810" y="82004"/>
                  <a:pt x="255488" y="88751"/>
                  <a:pt x="239613" y="102245"/>
                </a:cubicBezTo>
                <a:lnTo>
                  <a:pt x="239613" y="85725"/>
                </a:lnTo>
                <a:cubicBezTo>
                  <a:pt x="245269" y="81260"/>
                  <a:pt x="252933" y="77440"/>
                  <a:pt x="262607" y="74265"/>
                </a:cubicBezTo>
                <a:cubicBezTo>
                  <a:pt x="272281" y="71090"/>
                  <a:pt x="281384" y="69503"/>
                  <a:pt x="289917" y="69503"/>
                </a:cubicBezTo>
                <a:close/>
                <a:moveTo>
                  <a:pt x="2839045" y="30807"/>
                </a:moveTo>
                <a:cubicBezTo>
                  <a:pt x="2837358" y="37356"/>
                  <a:pt x="2835721" y="42664"/>
                  <a:pt x="2834134" y="46732"/>
                </a:cubicBezTo>
                <a:lnTo>
                  <a:pt x="2798266" y="145703"/>
                </a:lnTo>
                <a:lnTo>
                  <a:pt x="2880568" y="145703"/>
                </a:lnTo>
                <a:lnTo>
                  <a:pt x="2844552" y="47029"/>
                </a:lnTo>
                <a:cubicBezTo>
                  <a:pt x="2843460" y="44053"/>
                  <a:pt x="2842567" y="41126"/>
                  <a:pt x="2841872" y="38249"/>
                </a:cubicBezTo>
                <a:cubicBezTo>
                  <a:pt x="2841178" y="35768"/>
                  <a:pt x="2840434" y="33288"/>
                  <a:pt x="2839640" y="30807"/>
                </a:cubicBezTo>
                <a:close/>
                <a:moveTo>
                  <a:pt x="997446" y="29021"/>
                </a:moveTo>
                <a:lnTo>
                  <a:pt x="997446" y="73223"/>
                </a:lnTo>
                <a:lnTo>
                  <a:pt x="1037629" y="73223"/>
                </a:lnTo>
                <a:lnTo>
                  <a:pt x="1037629" y="85725"/>
                </a:lnTo>
                <a:lnTo>
                  <a:pt x="997446" y="85725"/>
                </a:lnTo>
                <a:lnTo>
                  <a:pt x="997446" y="186333"/>
                </a:lnTo>
                <a:cubicBezTo>
                  <a:pt x="997446" y="196850"/>
                  <a:pt x="999108" y="204465"/>
                  <a:pt x="1002431" y="209178"/>
                </a:cubicBezTo>
                <a:cubicBezTo>
                  <a:pt x="1005755" y="213891"/>
                  <a:pt x="1011386" y="216247"/>
                  <a:pt x="1019323" y="216247"/>
                </a:cubicBezTo>
                <a:cubicBezTo>
                  <a:pt x="1024979" y="216247"/>
                  <a:pt x="1031081" y="214412"/>
                  <a:pt x="1037629" y="210740"/>
                </a:cubicBezTo>
                <a:lnTo>
                  <a:pt x="1037629" y="223540"/>
                </a:lnTo>
                <a:cubicBezTo>
                  <a:pt x="1030486" y="226913"/>
                  <a:pt x="1023788" y="228600"/>
                  <a:pt x="1017537" y="228600"/>
                </a:cubicBezTo>
                <a:cubicBezTo>
                  <a:pt x="995015" y="228600"/>
                  <a:pt x="983753" y="215106"/>
                  <a:pt x="983753" y="188119"/>
                </a:cubicBezTo>
                <a:lnTo>
                  <a:pt x="983753" y="85725"/>
                </a:lnTo>
                <a:lnTo>
                  <a:pt x="956369" y="85725"/>
                </a:lnTo>
                <a:lnTo>
                  <a:pt x="956369" y="73223"/>
                </a:lnTo>
                <a:lnTo>
                  <a:pt x="983753" y="73223"/>
                </a:lnTo>
                <a:lnTo>
                  <a:pt x="983753" y="33635"/>
                </a:lnTo>
                <a:cubicBezTo>
                  <a:pt x="985936" y="32841"/>
                  <a:pt x="988218" y="32047"/>
                  <a:pt x="990600" y="31254"/>
                </a:cubicBezTo>
                <a:cubicBezTo>
                  <a:pt x="992981" y="30559"/>
                  <a:pt x="995263" y="29815"/>
                  <a:pt x="997446" y="29021"/>
                </a:cubicBezTo>
                <a:close/>
                <a:moveTo>
                  <a:pt x="1738014" y="25747"/>
                </a:moveTo>
                <a:lnTo>
                  <a:pt x="1738014" y="117128"/>
                </a:lnTo>
                <a:lnTo>
                  <a:pt x="1774775" y="117128"/>
                </a:lnTo>
                <a:cubicBezTo>
                  <a:pt x="1791047" y="117128"/>
                  <a:pt x="1803970" y="112861"/>
                  <a:pt x="1813545" y="104328"/>
                </a:cubicBezTo>
                <a:cubicBezTo>
                  <a:pt x="1823119" y="95796"/>
                  <a:pt x="1827907" y="84088"/>
                  <a:pt x="1827907" y="69205"/>
                </a:cubicBezTo>
                <a:cubicBezTo>
                  <a:pt x="1827907" y="55612"/>
                  <a:pt x="1823591" y="44971"/>
                  <a:pt x="1814958" y="37281"/>
                </a:cubicBezTo>
                <a:cubicBezTo>
                  <a:pt x="1806326" y="29592"/>
                  <a:pt x="1793974" y="25747"/>
                  <a:pt x="1777900" y="25747"/>
                </a:cubicBezTo>
                <a:close/>
                <a:moveTo>
                  <a:pt x="2832943" y="12204"/>
                </a:moveTo>
                <a:lnTo>
                  <a:pt x="2846933" y="12204"/>
                </a:lnTo>
                <a:lnTo>
                  <a:pt x="2926556" y="225623"/>
                </a:lnTo>
                <a:lnTo>
                  <a:pt x="2910036" y="225623"/>
                </a:lnTo>
                <a:lnTo>
                  <a:pt x="2885628" y="159246"/>
                </a:lnTo>
                <a:lnTo>
                  <a:pt x="2793057" y="159246"/>
                </a:lnTo>
                <a:lnTo>
                  <a:pt x="2768649" y="225623"/>
                </a:lnTo>
                <a:lnTo>
                  <a:pt x="2752427" y="225623"/>
                </a:lnTo>
                <a:close/>
                <a:moveTo>
                  <a:pt x="2336601" y="12204"/>
                </a:moveTo>
                <a:cubicBezTo>
                  <a:pt x="2339677" y="12204"/>
                  <a:pt x="2342381" y="13196"/>
                  <a:pt x="2344712" y="15180"/>
                </a:cubicBezTo>
                <a:cubicBezTo>
                  <a:pt x="2347044" y="17165"/>
                  <a:pt x="2348210" y="19844"/>
                  <a:pt x="2348210" y="23217"/>
                </a:cubicBezTo>
                <a:cubicBezTo>
                  <a:pt x="2348210" y="26392"/>
                  <a:pt x="2347069" y="29121"/>
                  <a:pt x="2344787" y="31403"/>
                </a:cubicBezTo>
                <a:cubicBezTo>
                  <a:pt x="2342504" y="33685"/>
                  <a:pt x="2339776" y="34826"/>
                  <a:pt x="2336601" y="34826"/>
                </a:cubicBezTo>
                <a:cubicBezTo>
                  <a:pt x="2333624" y="34826"/>
                  <a:pt x="2330995" y="33734"/>
                  <a:pt x="2328713" y="31551"/>
                </a:cubicBezTo>
                <a:cubicBezTo>
                  <a:pt x="2326431" y="29369"/>
                  <a:pt x="2325290" y="26590"/>
                  <a:pt x="2325290" y="23217"/>
                </a:cubicBezTo>
                <a:cubicBezTo>
                  <a:pt x="2325290" y="19943"/>
                  <a:pt x="2326456" y="17289"/>
                  <a:pt x="2328788" y="15255"/>
                </a:cubicBezTo>
                <a:cubicBezTo>
                  <a:pt x="2331119" y="13221"/>
                  <a:pt x="2333724" y="12204"/>
                  <a:pt x="2336601" y="12204"/>
                </a:cubicBezTo>
                <a:close/>
                <a:moveTo>
                  <a:pt x="1723280" y="12204"/>
                </a:moveTo>
                <a:lnTo>
                  <a:pt x="1782514" y="12204"/>
                </a:lnTo>
                <a:cubicBezTo>
                  <a:pt x="1801366" y="12204"/>
                  <a:pt x="1816174" y="17289"/>
                  <a:pt x="1826939" y="27459"/>
                </a:cubicBezTo>
                <a:cubicBezTo>
                  <a:pt x="1837704" y="37629"/>
                  <a:pt x="1843087" y="51048"/>
                  <a:pt x="1843087" y="67717"/>
                </a:cubicBezTo>
                <a:cubicBezTo>
                  <a:pt x="1843087" y="83096"/>
                  <a:pt x="1838672" y="95944"/>
                  <a:pt x="1829841" y="106263"/>
                </a:cubicBezTo>
                <a:cubicBezTo>
                  <a:pt x="1821011" y="116582"/>
                  <a:pt x="1808658" y="123229"/>
                  <a:pt x="1792783" y="126206"/>
                </a:cubicBezTo>
                <a:lnTo>
                  <a:pt x="1792783" y="126801"/>
                </a:lnTo>
                <a:cubicBezTo>
                  <a:pt x="1801217" y="130175"/>
                  <a:pt x="1809452" y="140444"/>
                  <a:pt x="1817489" y="157609"/>
                </a:cubicBezTo>
                <a:lnTo>
                  <a:pt x="1849189" y="225623"/>
                </a:lnTo>
                <a:lnTo>
                  <a:pt x="1832520" y="225623"/>
                </a:lnTo>
                <a:lnTo>
                  <a:pt x="1804094" y="163115"/>
                </a:lnTo>
                <a:cubicBezTo>
                  <a:pt x="1798240" y="150217"/>
                  <a:pt x="1792386" y="141560"/>
                  <a:pt x="1786532" y="137145"/>
                </a:cubicBezTo>
                <a:cubicBezTo>
                  <a:pt x="1780678" y="132730"/>
                  <a:pt x="1773336" y="130522"/>
                  <a:pt x="1764506" y="130522"/>
                </a:cubicBezTo>
                <a:lnTo>
                  <a:pt x="1738014" y="130522"/>
                </a:lnTo>
                <a:lnTo>
                  <a:pt x="1738014" y="225623"/>
                </a:lnTo>
                <a:lnTo>
                  <a:pt x="1723280" y="225623"/>
                </a:lnTo>
                <a:close/>
                <a:moveTo>
                  <a:pt x="917376" y="12204"/>
                </a:moveTo>
                <a:cubicBezTo>
                  <a:pt x="920452" y="12204"/>
                  <a:pt x="923156" y="13196"/>
                  <a:pt x="925487" y="15180"/>
                </a:cubicBezTo>
                <a:cubicBezTo>
                  <a:pt x="927819" y="17165"/>
                  <a:pt x="928985" y="19844"/>
                  <a:pt x="928985" y="23217"/>
                </a:cubicBezTo>
                <a:cubicBezTo>
                  <a:pt x="928985" y="26392"/>
                  <a:pt x="927844" y="29121"/>
                  <a:pt x="925562" y="31403"/>
                </a:cubicBezTo>
                <a:cubicBezTo>
                  <a:pt x="923280" y="33685"/>
                  <a:pt x="920551" y="34826"/>
                  <a:pt x="917376" y="34826"/>
                </a:cubicBezTo>
                <a:cubicBezTo>
                  <a:pt x="914400" y="34826"/>
                  <a:pt x="911770" y="33734"/>
                  <a:pt x="909488" y="31551"/>
                </a:cubicBezTo>
                <a:cubicBezTo>
                  <a:pt x="907206" y="29369"/>
                  <a:pt x="906065" y="26590"/>
                  <a:pt x="906065" y="23217"/>
                </a:cubicBezTo>
                <a:cubicBezTo>
                  <a:pt x="906065" y="19943"/>
                  <a:pt x="907231" y="17289"/>
                  <a:pt x="909563" y="15255"/>
                </a:cubicBezTo>
                <a:cubicBezTo>
                  <a:pt x="911894" y="13221"/>
                  <a:pt x="914499" y="12204"/>
                  <a:pt x="917376" y="12204"/>
                </a:cubicBezTo>
                <a:close/>
                <a:moveTo>
                  <a:pt x="0" y="12204"/>
                </a:moveTo>
                <a:lnTo>
                  <a:pt x="137815" y="12204"/>
                </a:lnTo>
                <a:lnTo>
                  <a:pt x="137815" y="25747"/>
                </a:lnTo>
                <a:lnTo>
                  <a:pt x="76200" y="25747"/>
                </a:lnTo>
                <a:lnTo>
                  <a:pt x="76200" y="225623"/>
                </a:lnTo>
                <a:lnTo>
                  <a:pt x="61615" y="225623"/>
                </a:lnTo>
                <a:lnTo>
                  <a:pt x="61615" y="25747"/>
                </a:lnTo>
                <a:lnTo>
                  <a:pt x="0" y="25747"/>
                </a:lnTo>
                <a:close/>
                <a:moveTo>
                  <a:pt x="1571327" y="0"/>
                </a:moveTo>
                <a:lnTo>
                  <a:pt x="1585019" y="0"/>
                </a:lnTo>
                <a:lnTo>
                  <a:pt x="1585019" y="225623"/>
                </a:lnTo>
                <a:lnTo>
                  <a:pt x="1571327" y="225623"/>
                </a:lnTo>
                <a:lnTo>
                  <a:pt x="1571327" y="197941"/>
                </a:lnTo>
                <a:lnTo>
                  <a:pt x="1570732" y="197941"/>
                </a:lnTo>
                <a:cubicBezTo>
                  <a:pt x="1565771" y="207565"/>
                  <a:pt x="1558428" y="215205"/>
                  <a:pt x="1548705" y="220861"/>
                </a:cubicBezTo>
                <a:cubicBezTo>
                  <a:pt x="1538982" y="226516"/>
                  <a:pt x="1528018" y="229344"/>
                  <a:pt x="1515814" y="229344"/>
                </a:cubicBezTo>
                <a:cubicBezTo>
                  <a:pt x="1497062" y="229344"/>
                  <a:pt x="1481757" y="222498"/>
                  <a:pt x="1469900" y="208806"/>
                </a:cubicBezTo>
                <a:cubicBezTo>
                  <a:pt x="1458044" y="195113"/>
                  <a:pt x="1452116" y="176212"/>
                  <a:pt x="1452116" y="152102"/>
                </a:cubicBezTo>
                <a:cubicBezTo>
                  <a:pt x="1452116" y="127496"/>
                  <a:pt x="1458590" y="107578"/>
                  <a:pt x="1471538" y="92348"/>
                </a:cubicBezTo>
                <a:cubicBezTo>
                  <a:pt x="1484486" y="77118"/>
                  <a:pt x="1501278" y="69503"/>
                  <a:pt x="1521916" y="69503"/>
                </a:cubicBezTo>
                <a:cubicBezTo>
                  <a:pt x="1544736" y="69503"/>
                  <a:pt x="1561008" y="78879"/>
                  <a:pt x="1570732" y="97631"/>
                </a:cubicBezTo>
                <a:lnTo>
                  <a:pt x="1571327" y="97631"/>
                </a:lnTo>
                <a:close/>
              </a:path>
            </a:pathLst>
          </a:cu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Bouton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d’autoprotection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7545780" y="4751880"/>
            <a:ext cx="2260855" cy="72915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Box 38"/>
          <p:cNvSpPr/>
          <p:nvPr/>
        </p:nvSpPr>
        <p:spPr>
          <a:xfrm>
            <a:off x="9692640" y="5268446"/>
            <a:ext cx="2095831" cy="338554"/>
          </a:xfrm>
          <a:custGeom>
            <a:avLst/>
            <a:gdLst/>
            <a:ahLst/>
            <a:cxnLst/>
            <a:rect l="l" t="t" r="r" b="b"/>
            <a:pathLst>
              <a:path w="3310979" h="229344">
                <a:moveTo>
                  <a:pt x="3297287" y="143619"/>
                </a:moveTo>
                <a:lnTo>
                  <a:pt x="3255317" y="149721"/>
                </a:lnTo>
                <a:cubicBezTo>
                  <a:pt x="3239343" y="152003"/>
                  <a:pt x="3228131" y="155699"/>
                  <a:pt x="3221682" y="160809"/>
                </a:cubicBezTo>
                <a:cubicBezTo>
                  <a:pt x="3215233" y="165918"/>
                  <a:pt x="3212008" y="174228"/>
                  <a:pt x="3212008" y="185737"/>
                </a:cubicBezTo>
                <a:cubicBezTo>
                  <a:pt x="3212008" y="194766"/>
                  <a:pt x="3215010" y="202208"/>
                  <a:pt x="3221012" y="208062"/>
                </a:cubicBezTo>
                <a:cubicBezTo>
                  <a:pt x="3227015" y="213915"/>
                  <a:pt x="3235374" y="216842"/>
                  <a:pt x="3246090" y="216842"/>
                </a:cubicBezTo>
                <a:cubicBezTo>
                  <a:pt x="3260774" y="216842"/>
                  <a:pt x="3272978" y="211410"/>
                  <a:pt x="3282702" y="200546"/>
                </a:cubicBezTo>
                <a:cubicBezTo>
                  <a:pt x="3292425" y="189681"/>
                  <a:pt x="3297287" y="175667"/>
                  <a:pt x="3297287" y="158502"/>
                </a:cubicBezTo>
                <a:close/>
                <a:moveTo>
                  <a:pt x="1239887" y="143619"/>
                </a:moveTo>
                <a:lnTo>
                  <a:pt x="1197917" y="149721"/>
                </a:lnTo>
                <a:cubicBezTo>
                  <a:pt x="1181943" y="152003"/>
                  <a:pt x="1170731" y="155699"/>
                  <a:pt x="1164282" y="160809"/>
                </a:cubicBezTo>
                <a:cubicBezTo>
                  <a:pt x="1157833" y="165918"/>
                  <a:pt x="1154608" y="174228"/>
                  <a:pt x="1154608" y="185737"/>
                </a:cubicBezTo>
                <a:cubicBezTo>
                  <a:pt x="1154608" y="194766"/>
                  <a:pt x="1157610" y="202208"/>
                  <a:pt x="1163612" y="208062"/>
                </a:cubicBezTo>
                <a:cubicBezTo>
                  <a:pt x="1169615" y="213915"/>
                  <a:pt x="1177974" y="216842"/>
                  <a:pt x="1188690" y="216842"/>
                </a:cubicBezTo>
                <a:cubicBezTo>
                  <a:pt x="1203374" y="216842"/>
                  <a:pt x="1215578" y="211410"/>
                  <a:pt x="1225302" y="200546"/>
                </a:cubicBezTo>
                <a:cubicBezTo>
                  <a:pt x="1235025" y="189681"/>
                  <a:pt x="1239887" y="175667"/>
                  <a:pt x="1239887" y="158502"/>
                </a:cubicBezTo>
                <a:close/>
                <a:moveTo>
                  <a:pt x="325487" y="143619"/>
                </a:moveTo>
                <a:lnTo>
                  <a:pt x="283517" y="149721"/>
                </a:lnTo>
                <a:cubicBezTo>
                  <a:pt x="267543" y="152003"/>
                  <a:pt x="256331" y="155699"/>
                  <a:pt x="249882" y="160809"/>
                </a:cubicBezTo>
                <a:cubicBezTo>
                  <a:pt x="243433" y="165918"/>
                  <a:pt x="240208" y="174228"/>
                  <a:pt x="240208" y="185737"/>
                </a:cubicBezTo>
                <a:cubicBezTo>
                  <a:pt x="240208" y="194766"/>
                  <a:pt x="243210" y="202208"/>
                  <a:pt x="249212" y="208062"/>
                </a:cubicBezTo>
                <a:cubicBezTo>
                  <a:pt x="255215" y="213915"/>
                  <a:pt x="263574" y="216842"/>
                  <a:pt x="274290" y="216842"/>
                </a:cubicBezTo>
                <a:cubicBezTo>
                  <a:pt x="288974" y="216842"/>
                  <a:pt x="301178" y="211410"/>
                  <a:pt x="310902" y="200546"/>
                </a:cubicBezTo>
                <a:cubicBezTo>
                  <a:pt x="320625" y="189681"/>
                  <a:pt x="325487" y="175667"/>
                  <a:pt x="325487" y="158502"/>
                </a:cubicBezTo>
                <a:close/>
                <a:moveTo>
                  <a:pt x="3110508" y="82004"/>
                </a:moveTo>
                <a:cubicBezTo>
                  <a:pt x="3096220" y="82004"/>
                  <a:pt x="3084388" y="86791"/>
                  <a:pt x="3075012" y="96366"/>
                </a:cubicBezTo>
                <a:cubicBezTo>
                  <a:pt x="3065636" y="105941"/>
                  <a:pt x="3059856" y="119658"/>
                  <a:pt x="3057674" y="137517"/>
                </a:cubicBezTo>
                <a:lnTo>
                  <a:pt x="3155602" y="137517"/>
                </a:lnTo>
                <a:cubicBezTo>
                  <a:pt x="3155007" y="119955"/>
                  <a:pt x="3150790" y="106313"/>
                  <a:pt x="3142952" y="96589"/>
                </a:cubicBezTo>
                <a:cubicBezTo>
                  <a:pt x="3135114" y="86866"/>
                  <a:pt x="3124299" y="82004"/>
                  <a:pt x="3110508" y="82004"/>
                </a:cubicBezTo>
                <a:close/>
                <a:moveTo>
                  <a:pt x="2596158" y="82004"/>
                </a:moveTo>
                <a:cubicBezTo>
                  <a:pt x="2581870" y="82004"/>
                  <a:pt x="2570038" y="86791"/>
                  <a:pt x="2560662" y="96366"/>
                </a:cubicBezTo>
                <a:cubicBezTo>
                  <a:pt x="2551286" y="105941"/>
                  <a:pt x="2545506" y="119658"/>
                  <a:pt x="2543324" y="137517"/>
                </a:cubicBezTo>
                <a:lnTo>
                  <a:pt x="2641252" y="137517"/>
                </a:lnTo>
                <a:cubicBezTo>
                  <a:pt x="2640657" y="119955"/>
                  <a:pt x="2636440" y="106313"/>
                  <a:pt x="2628602" y="96589"/>
                </a:cubicBezTo>
                <a:cubicBezTo>
                  <a:pt x="2620764" y="86866"/>
                  <a:pt x="2609949" y="82004"/>
                  <a:pt x="2596158" y="82004"/>
                </a:cubicBezTo>
                <a:close/>
                <a:moveTo>
                  <a:pt x="2234208" y="82004"/>
                </a:moveTo>
                <a:cubicBezTo>
                  <a:pt x="2219920" y="82004"/>
                  <a:pt x="2208088" y="86791"/>
                  <a:pt x="2198712" y="96366"/>
                </a:cubicBezTo>
                <a:cubicBezTo>
                  <a:pt x="2189336" y="105941"/>
                  <a:pt x="2183556" y="119658"/>
                  <a:pt x="2181374" y="137517"/>
                </a:cubicBezTo>
                <a:lnTo>
                  <a:pt x="2279302" y="137517"/>
                </a:lnTo>
                <a:cubicBezTo>
                  <a:pt x="2278707" y="119955"/>
                  <a:pt x="2274490" y="106313"/>
                  <a:pt x="2266652" y="96589"/>
                </a:cubicBezTo>
                <a:cubicBezTo>
                  <a:pt x="2258814" y="86866"/>
                  <a:pt x="2247999" y="82004"/>
                  <a:pt x="2234208" y="82004"/>
                </a:cubicBezTo>
                <a:close/>
                <a:moveTo>
                  <a:pt x="1948457" y="82004"/>
                </a:moveTo>
                <a:cubicBezTo>
                  <a:pt x="1934170" y="82004"/>
                  <a:pt x="1922338" y="86791"/>
                  <a:pt x="1912962" y="96366"/>
                </a:cubicBezTo>
                <a:cubicBezTo>
                  <a:pt x="1903586" y="105941"/>
                  <a:pt x="1897806" y="119658"/>
                  <a:pt x="1895623" y="137517"/>
                </a:cubicBezTo>
                <a:lnTo>
                  <a:pt x="1993552" y="137517"/>
                </a:lnTo>
                <a:cubicBezTo>
                  <a:pt x="1992957" y="119955"/>
                  <a:pt x="1988740" y="106313"/>
                  <a:pt x="1980902" y="96589"/>
                </a:cubicBezTo>
                <a:cubicBezTo>
                  <a:pt x="1973064" y="86866"/>
                  <a:pt x="1962249" y="82004"/>
                  <a:pt x="1948457" y="82004"/>
                </a:cubicBezTo>
                <a:close/>
                <a:moveTo>
                  <a:pt x="1521618" y="82004"/>
                </a:moveTo>
                <a:cubicBezTo>
                  <a:pt x="1505644" y="82004"/>
                  <a:pt x="1492448" y="88131"/>
                  <a:pt x="1482030" y="100384"/>
                </a:cubicBezTo>
                <a:cubicBezTo>
                  <a:pt x="1471612" y="112638"/>
                  <a:pt x="1466403" y="129480"/>
                  <a:pt x="1466403" y="150912"/>
                </a:cubicBezTo>
                <a:cubicBezTo>
                  <a:pt x="1466403" y="171946"/>
                  <a:pt x="1471091" y="188193"/>
                  <a:pt x="1480467" y="199653"/>
                </a:cubicBezTo>
                <a:cubicBezTo>
                  <a:pt x="1489844" y="211112"/>
                  <a:pt x="1501924" y="216842"/>
                  <a:pt x="1516707" y="216842"/>
                </a:cubicBezTo>
                <a:cubicBezTo>
                  <a:pt x="1534070" y="216842"/>
                  <a:pt x="1547514" y="211460"/>
                  <a:pt x="1557039" y="200695"/>
                </a:cubicBezTo>
                <a:cubicBezTo>
                  <a:pt x="1566564" y="189929"/>
                  <a:pt x="1571327" y="176808"/>
                  <a:pt x="1571327" y="161329"/>
                </a:cubicBezTo>
                <a:lnTo>
                  <a:pt x="1571327" y="132903"/>
                </a:lnTo>
                <a:cubicBezTo>
                  <a:pt x="1571327" y="118715"/>
                  <a:pt x="1566837" y="106685"/>
                  <a:pt x="1557858" y="96812"/>
                </a:cubicBezTo>
                <a:cubicBezTo>
                  <a:pt x="1548879" y="86940"/>
                  <a:pt x="1536799" y="82004"/>
                  <a:pt x="1521618" y="82004"/>
                </a:cubicBezTo>
                <a:close/>
                <a:moveTo>
                  <a:pt x="2375148" y="73223"/>
                </a:moveTo>
                <a:lnTo>
                  <a:pt x="2390477" y="73223"/>
                </a:lnTo>
                <a:lnTo>
                  <a:pt x="2435870" y="194518"/>
                </a:lnTo>
                <a:cubicBezTo>
                  <a:pt x="2438052" y="200372"/>
                  <a:pt x="2439590" y="205680"/>
                  <a:pt x="2440483" y="210443"/>
                </a:cubicBezTo>
                <a:lnTo>
                  <a:pt x="2441078" y="210443"/>
                </a:lnTo>
                <a:cubicBezTo>
                  <a:pt x="2442368" y="204192"/>
                  <a:pt x="2443807" y="199082"/>
                  <a:pt x="2445394" y="195113"/>
                </a:cubicBezTo>
                <a:lnTo>
                  <a:pt x="2492275" y="73223"/>
                </a:lnTo>
                <a:lnTo>
                  <a:pt x="2507158" y="73223"/>
                </a:lnTo>
                <a:lnTo>
                  <a:pt x="2446585" y="225623"/>
                </a:lnTo>
                <a:lnTo>
                  <a:pt x="2434084" y="225623"/>
                </a:lnTo>
                <a:close/>
                <a:moveTo>
                  <a:pt x="2329904" y="73223"/>
                </a:moveTo>
                <a:lnTo>
                  <a:pt x="2343596" y="73223"/>
                </a:lnTo>
                <a:lnTo>
                  <a:pt x="2343596" y="225623"/>
                </a:lnTo>
                <a:lnTo>
                  <a:pt x="2329904" y="225623"/>
                </a:lnTo>
                <a:close/>
                <a:moveTo>
                  <a:pt x="910679" y="73223"/>
                </a:moveTo>
                <a:lnTo>
                  <a:pt x="924371" y="73223"/>
                </a:lnTo>
                <a:lnTo>
                  <a:pt x="924371" y="225623"/>
                </a:lnTo>
                <a:lnTo>
                  <a:pt x="910679" y="225623"/>
                </a:lnTo>
                <a:close/>
                <a:moveTo>
                  <a:pt x="3015258" y="70247"/>
                </a:moveTo>
                <a:cubicBezTo>
                  <a:pt x="3020913" y="70247"/>
                  <a:pt x="3025973" y="71140"/>
                  <a:pt x="3030438" y="72926"/>
                </a:cubicBezTo>
                <a:lnTo>
                  <a:pt x="3030438" y="87511"/>
                </a:lnTo>
                <a:cubicBezTo>
                  <a:pt x="3025874" y="84237"/>
                  <a:pt x="3020516" y="82599"/>
                  <a:pt x="3014364" y="82599"/>
                </a:cubicBezTo>
                <a:cubicBezTo>
                  <a:pt x="3002359" y="82599"/>
                  <a:pt x="2992288" y="88801"/>
                  <a:pt x="2984152" y="101203"/>
                </a:cubicBezTo>
                <a:cubicBezTo>
                  <a:pt x="2976016" y="113605"/>
                  <a:pt x="2971948" y="131217"/>
                  <a:pt x="2971948" y="154037"/>
                </a:cubicBezTo>
                <a:lnTo>
                  <a:pt x="2971948" y="225623"/>
                </a:lnTo>
                <a:lnTo>
                  <a:pt x="2958554" y="225623"/>
                </a:lnTo>
                <a:lnTo>
                  <a:pt x="2958554" y="73223"/>
                </a:lnTo>
                <a:lnTo>
                  <a:pt x="2971948" y="73223"/>
                </a:lnTo>
                <a:lnTo>
                  <a:pt x="2971948" y="107007"/>
                </a:lnTo>
                <a:lnTo>
                  <a:pt x="2972544" y="107007"/>
                </a:lnTo>
                <a:cubicBezTo>
                  <a:pt x="2976016" y="95399"/>
                  <a:pt x="2981523" y="86370"/>
                  <a:pt x="2989064" y="79921"/>
                </a:cubicBezTo>
                <a:cubicBezTo>
                  <a:pt x="2996604" y="73471"/>
                  <a:pt x="3005335" y="70247"/>
                  <a:pt x="3015258" y="70247"/>
                </a:cubicBezTo>
                <a:close/>
                <a:moveTo>
                  <a:pt x="186333" y="70247"/>
                </a:moveTo>
                <a:cubicBezTo>
                  <a:pt x="191988" y="70247"/>
                  <a:pt x="197048" y="71140"/>
                  <a:pt x="201513" y="72926"/>
                </a:cubicBezTo>
                <a:lnTo>
                  <a:pt x="201513" y="87511"/>
                </a:lnTo>
                <a:cubicBezTo>
                  <a:pt x="196949" y="84237"/>
                  <a:pt x="191591" y="82599"/>
                  <a:pt x="185440" y="82599"/>
                </a:cubicBezTo>
                <a:cubicBezTo>
                  <a:pt x="173434" y="82599"/>
                  <a:pt x="163363" y="88801"/>
                  <a:pt x="155228" y="101203"/>
                </a:cubicBezTo>
                <a:cubicBezTo>
                  <a:pt x="147092" y="113605"/>
                  <a:pt x="143024" y="131217"/>
                  <a:pt x="143024" y="154037"/>
                </a:cubicBezTo>
                <a:lnTo>
                  <a:pt x="143024" y="225623"/>
                </a:lnTo>
                <a:lnTo>
                  <a:pt x="129629" y="225623"/>
                </a:lnTo>
                <a:lnTo>
                  <a:pt x="129629" y="73223"/>
                </a:lnTo>
                <a:lnTo>
                  <a:pt x="143024" y="73223"/>
                </a:lnTo>
                <a:lnTo>
                  <a:pt x="143024" y="107007"/>
                </a:lnTo>
                <a:lnTo>
                  <a:pt x="143619" y="107007"/>
                </a:lnTo>
                <a:cubicBezTo>
                  <a:pt x="147092" y="95399"/>
                  <a:pt x="152598" y="86370"/>
                  <a:pt x="160139" y="79921"/>
                </a:cubicBezTo>
                <a:cubicBezTo>
                  <a:pt x="167679" y="73471"/>
                  <a:pt x="176411" y="70247"/>
                  <a:pt x="186333" y="70247"/>
                </a:cubicBezTo>
                <a:close/>
                <a:moveTo>
                  <a:pt x="3261717" y="69503"/>
                </a:moveTo>
                <a:cubicBezTo>
                  <a:pt x="3277393" y="69503"/>
                  <a:pt x="3289522" y="74364"/>
                  <a:pt x="3298105" y="84088"/>
                </a:cubicBezTo>
                <a:cubicBezTo>
                  <a:pt x="3306688" y="93811"/>
                  <a:pt x="3310979" y="107950"/>
                  <a:pt x="3310979" y="126504"/>
                </a:cubicBezTo>
                <a:lnTo>
                  <a:pt x="3310979" y="225623"/>
                </a:lnTo>
                <a:lnTo>
                  <a:pt x="3297287" y="225623"/>
                </a:lnTo>
                <a:lnTo>
                  <a:pt x="3297287" y="195113"/>
                </a:lnTo>
                <a:lnTo>
                  <a:pt x="3296691" y="195113"/>
                </a:lnTo>
                <a:cubicBezTo>
                  <a:pt x="3291830" y="205531"/>
                  <a:pt x="3284760" y="213841"/>
                  <a:pt x="3275483" y="220042"/>
                </a:cubicBezTo>
                <a:cubicBezTo>
                  <a:pt x="3266206" y="226243"/>
                  <a:pt x="3255912" y="229344"/>
                  <a:pt x="3244602" y="229344"/>
                </a:cubicBezTo>
                <a:cubicBezTo>
                  <a:pt x="3230116" y="229344"/>
                  <a:pt x="3218656" y="225276"/>
                  <a:pt x="3210222" y="217140"/>
                </a:cubicBezTo>
                <a:cubicBezTo>
                  <a:pt x="3201788" y="209004"/>
                  <a:pt x="3197572" y="198735"/>
                  <a:pt x="3197572" y="186333"/>
                </a:cubicBezTo>
                <a:cubicBezTo>
                  <a:pt x="3197572" y="159742"/>
                  <a:pt x="3215183" y="143669"/>
                  <a:pt x="3250406" y="138112"/>
                </a:cubicBezTo>
                <a:lnTo>
                  <a:pt x="3297287" y="131117"/>
                </a:lnTo>
                <a:cubicBezTo>
                  <a:pt x="3297287" y="98375"/>
                  <a:pt x="3284983" y="82004"/>
                  <a:pt x="3260377" y="82004"/>
                </a:cubicBezTo>
                <a:cubicBezTo>
                  <a:pt x="3243609" y="82004"/>
                  <a:pt x="3227288" y="88751"/>
                  <a:pt x="3211413" y="102245"/>
                </a:cubicBezTo>
                <a:lnTo>
                  <a:pt x="3211413" y="85725"/>
                </a:lnTo>
                <a:cubicBezTo>
                  <a:pt x="3217068" y="81260"/>
                  <a:pt x="3224733" y="77440"/>
                  <a:pt x="3234407" y="74265"/>
                </a:cubicBezTo>
                <a:cubicBezTo>
                  <a:pt x="3244081" y="71090"/>
                  <a:pt x="3253184" y="69503"/>
                  <a:pt x="3261717" y="69503"/>
                </a:cubicBezTo>
                <a:close/>
                <a:moveTo>
                  <a:pt x="3111103" y="69503"/>
                </a:moveTo>
                <a:cubicBezTo>
                  <a:pt x="3130053" y="69503"/>
                  <a:pt x="3144589" y="76150"/>
                  <a:pt x="3154709" y="89446"/>
                </a:cubicBezTo>
                <a:cubicBezTo>
                  <a:pt x="3164830" y="102741"/>
                  <a:pt x="3169890" y="120898"/>
                  <a:pt x="3169890" y="143917"/>
                </a:cubicBezTo>
                <a:lnTo>
                  <a:pt x="3169890" y="150019"/>
                </a:lnTo>
                <a:lnTo>
                  <a:pt x="3057078" y="150019"/>
                </a:lnTo>
                <a:cubicBezTo>
                  <a:pt x="3057078" y="170954"/>
                  <a:pt x="3061915" y="187325"/>
                  <a:pt x="3071589" y="199132"/>
                </a:cubicBezTo>
                <a:cubicBezTo>
                  <a:pt x="3081263" y="210939"/>
                  <a:pt x="3094533" y="216842"/>
                  <a:pt x="3111400" y="216842"/>
                </a:cubicBezTo>
                <a:cubicBezTo>
                  <a:pt x="3128466" y="216842"/>
                  <a:pt x="3145135" y="210542"/>
                  <a:pt x="3161406" y="197941"/>
                </a:cubicBezTo>
                <a:lnTo>
                  <a:pt x="3161406" y="212526"/>
                </a:lnTo>
                <a:cubicBezTo>
                  <a:pt x="3145631" y="223738"/>
                  <a:pt x="3128020" y="229344"/>
                  <a:pt x="3108572" y="229344"/>
                </a:cubicBezTo>
                <a:cubicBezTo>
                  <a:pt x="3088927" y="229344"/>
                  <a:pt x="3073052" y="222299"/>
                  <a:pt x="3060948" y="208210"/>
                </a:cubicBezTo>
                <a:cubicBezTo>
                  <a:pt x="3048843" y="194121"/>
                  <a:pt x="3042790" y="174228"/>
                  <a:pt x="3042790" y="148530"/>
                </a:cubicBezTo>
                <a:cubicBezTo>
                  <a:pt x="3042790" y="126305"/>
                  <a:pt x="3049116" y="107578"/>
                  <a:pt x="3061766" y="92348"/>
                </a:cubicBezTo>
                <a:cubicBezTo>
                  <a:pt x="3074416" y="77118"/>
                  <a:pt x="3090862" y="69503"/>
                  <a:pt x="3111103" y="69503"/>
                </a:cubicBezTo>
                <a:close/>
                <a:moveTo>
                  <a:pt x="2596753" y="69503"/>
                </a:moveTo>
                <a:cubicBezTo>
                  <a:pt x="2615704" y="69503"/>
                  <a:pt x="2630239" y="76150"/>
                  <a:pt x="2640359" y="89446"/>
                </a:cubicBezTo>
                <a:cubicBezTo>
                  <a:pt x="2650480" y="102741"/>
                  <a:pt x="2655540" y="120898"/>
                  <a:pt x="2655540" y="143917"/>
                </a:cubicBezTo>
                <a:lnTo>
                  <a:pt x="2655540" y="150019"/>
                </a:lnTo>
                <a:lnTo>
                  <a:pt x="2542728" y="150019"/>
                </a:lnTo>
                <a:cubicBezTo>
                  <a:pt x="2542728" y="170954"/>
                  <a:pt x="2547565" y="187325"/>
                  <a:pt x="2557239" y="199132"/>
                </a:cubicBezTo>
                <a:cubicBezTo>
                  <a:pt x="2566913" y="210939"/>
                  <a:pt x="2580183" y="216842"/>
                  <a:pt x="2597050" y="216842"/>
                </a:cubicBezTo>
                <a:cubicBezTo>
                  <a:pt x="2614116" y="216842"/>
                  <a:pt x="2630785" y="210542"/>
                  <a:pt x="2647056" y="197941"/>
                </a:cubicBezTo>
                <a:lnTo>
                  <a:pt x="2647056" y="212526"/>
                </a:lnTo>
                <a:cubicBezTo>
                  <a:pt x="2631281" y="223738"/>
                  <a:pt x="2613670" y="229344"/>
                  <a:pt x="2594222" y="229344"/>
                </a:cubicBezTo>
                <a:cubicBezTo>
                  <a:pt x="2574577" y="229344"/>
                  <a:pt x="2558702" y="222299"/>
                  <a:pt x="2546598" y="208210"/>
                </a:cubicBezTo>
                <a:cubicBezTo>
                  <a:pt x="2534493" y="194121"/>
                  <a:pt x="2528440" y="174228"/>
                  <a:pt x="2528440" y="148530"/>
                </a:cubicBezTo>
                <a:cubicBezTo>
                  <a:pt x="2528440" y="126305"/>
                  <a:pt x="2534766" y="107578"/>
                  <a:pt x="2547416" y="92348"/>
                </a:cubicBezTo>
                <a:cubicBezTo>
                  <a:pt x="2560066" y="77118"/>
                  <a:pt x="2576512" y="69503"/>
                  <a:pt x="2596753" y="69503"/>
                </a:cubicBezTo>
                <a:close/>
                <a:moveTo>
                  <a:pt x="2234803" y="69503"/>
                </a:moveTo>
                <a:cubicBezTo>
                  <a:pt x="2253754" y="69503"/>
                  <a:pt x="2268289" y="76150"/>
                  <a:pt x="2278409" y="89446"/>
                </a:cubicBezTo>
                <a:cubicBezTo>
                  <a:pt x="2288530" y="102741"/>
                  <a:pt x="2293590" y="120898"/>
                  <a:pt x="2293590" y="143917"/>
                </a:cubicBezTo>
                <a:lnTo>
                  <a:pt x="2293590" y="150019"/>
                </a:lnTo>
                <a:lnTo>
                  <a:pt x="2180778" y="150019"/>
                </a:lnTo>
                <a:cubicBezTo>
                  <a:pt x="2180778" y="170954"/>
                  <a:pt x="2185615" y="187325"/>
                  <a:pt x="2195289" y="199132"/>
                </a:cubicBezTo>
                <a:cubicBezTo>
                  <a:pt x="2204963" y="210939"/>
                  <a:pt x="2218233" y="216842"/>
                  <a:pt x="2235100" y="216842"/>
                </a:cubicBezTo>
                <a:cubicBezTo>
                  <a:pt x="2252166" y="216842"/>
                  <a:pt x="2268835" y="210542"/>
                  <a:pt x="2285106" y="197941"/>
                </a:cubicBezTo>
                <a:lnTo>
                  <a:pt x="2285106" y="212526"/>
                </a:lnTo>
                <a:cubicBezTo>
                  <a:pt x="2269331" y="223738"/>
                  <a:pt x="2251720" y="229344"/>
                  <a:pt x="2232272" y="229344"/>
                </a:cubicBezTo>
                <a:cubicBezTo>
                  <a:pt x="2212627" y="229344"/>
                  <a:pt x="2196752" y="222299"/>
                  <a:pt x="2184648" y="208210"/>
                </a:cubicBezTo>
                <a:cubicBezTo>
                  <a:pt x="2172543" y="194121"/>
                  <a:pt x="2166490" y="174228"/>
                  <a:pt x="2166490" y="148530"/>
                </a:cubicBezTo>
                <a:cubicBezTo>
                  <a:pt x="2166490" y="126305"/>
                  <a:pt x="2172816" y="107578"/>
                  <a:pt x="2185466" y="92348"/>
                </a:cubicBezTo>
                <a:cubicBezTo>
                  <a:pt x="2198116" y="77118"/>
                  <a:pt x="2214562" y="69503"/>
                  <a:pt x="2234803" y="69503"/>
                </a:cubicBezTo>
                <a:close/>
                <a:moveTo>
                  <a:pt x="2109638" y="69503"/>
                </a:moveTo>
                <a:cubicBezTo>
                  <a:pt x="2121247" y="69503"/>
                  <a:pt x="2132508" y="71884"/>
                  <a:pt x="2143422" y="76646"/>
                </a:cubicBezTo>
                <a:lnTo>
                  <a:pt x="2143422" y="92124"/>
                </a:lnTo>
                <a:cubicBezTo>
                  <a:pt x="2132508" y="85378"/>
                  <a:pt x="2120552" y="82004"/>
                  <a:pt x="2107555" y="82004"/>
                </a:cubicBezTo>
                <a:cubicBezTo>
                  <a:pt x="2089695" y="82004"/>
                  <a:pt x="2075210" y="88429"/>
                  <a:pt x="2064097" y="101277"/>
                </a:cubicBezTo>
                <a:cubicBezTo>
                  <a:pt x="2052984" y="114126"/>
                  <a:pt x="2047428" y="130770"/>
                  <a:pt x="2047428" y="151209"/>
                </a:cubicBezTo>
                <a:cubicBezTo>
                  <a:pt x="2047428" y="170954"/>
                  <a:pt x="2052513" y="186829"/>
                  <a:pt x="2062683" y="198834"/>
                </a:cubicBezTo>
                <a:cubicBezTo>
                  <a:pt x="2072853" y="210840"/>
                  <a:pt x="2086272" y="216842"/>
                  <a:pt x="2102941" y="216842"/>
                </a:cubicBezTo>
                <a:cubicBezTo>
                  <a:pt x="2118221" y="216842"/>
                  <a:pt x="2131516" y="212774"/>
                  <a:pt x="2142827" y="204638"/>
                </a:cubicBezTo>
                <a:lnTo>
                  <a:pt x="2142827" y="218926"/>
                </a:lnTo>
                <a:cubicBezTo>
                  <a:pt x="2131516" y="225871"/>
                  <a:pt x="2118022" y="229344"/>
                  <a:pt x="2102346" y="229344"/>
                </a:cubicBezTo>
                <a:cubicBezTo>
                  <a:pt x="2081609" y="229344"/>
                  <a:pt x="2064890" y="222225"/>
                  <a:pt x="2052190" y="207987"/>
                </a:cubicBezTo>
                <a:cubicBezTo>
                  <a:pt x="2039491" y="193749"/>
                  <a:pt x="2033140" y="175121"/>
                  <a:pt x="2033140" y="152102"/>
                </a:cubicBezTo>
                <a:cubicBezTo>
                  <a:pt x="2033140" y="127893"/>
                  <a:pt x="2040284" y="108074"/>
                  <a:pt x="2054572" y="92645"/>
                </a:cubicBezTo>
                <a:cubicBezTo>
                  <a:pt x="2068859" y="77217"/>
                  <a:pt x="2087215" y="69503"/>
                  <a:pt x="2109638" y="69503"/>
                </a:cubicBezTo>
                <a:close/>
                <a:moveTo>
                  <a:pt x="1949053" y="69503"/>
                </a:moveTo>
                <a:cubicBezTo>
                  <a:pt x="1968003" y="69503"/>
                  <a:pt x="1982539" y="76150"/>
                  <a:pt x="1992659" y="89446"/>
                </a:cubicBezTo>
                <a:cubicBezTo>
                  <a:pt x="2002780" y="102741"/>
                  <a:pt x="2007840" y="120898"/>
                  <a:pt x="2007840" y="143917"/>
                </a:cubicBezTo>
                <a:lnTo>
                  <a:pt x="2007840" y="150019"/>
                </a:lnTo>
                <a:lnTo>
                  <a:pt x="1895028" y="150019"/>
                </a:lnTo>
                <a:cubicBezTo>
                  <a:pt x="1895028" y="170954"/>
                  <a:pt x="1899865" y="187325"/>
                  <a:pt x="1909539" y="199132"/>
                </a:cubicBezTo>
                <a:cubicBezTo>
                  <a:pt x="1919213" y="210939"/>
                  <a:pt x="1932483" y="216842"/>
                  <a:pt x="1949350" y="216842"/>
                </a:cubicBezTo>
                <a:cubicBezTo>
                  <a:pt x="1966416" y="216842"/>
                  <a:pt x="1983085" y="210542"/>
                  <a:pt x="1999356" y="197941"/>
                </a:cubicBezTo>
                <a:lnTo>
                  <a:pt x="1999356" y="212526"/>
                </a:lnTo>
                <a:cubicBezTo>
                  <a:pt x="1983581" y="223738"/>
                  <a:pt x="1965969" y="229344"/>
                  <a:pt x="1946523" y="229344"/>
                </a:cubicBezTo>
                <a:cubicBezTo>
                  <a:pt x="1926877" y="229344"/>
                  <a:pt x="1911002" y="222299"/>
                  <a:pt x="1898898" y="208210"/>
                </a:cubicBezTo>
                <a:cubicBezTo>
                  <a:pt x="1886793" y="194121"/>
                  <a:pt x="1880741" y="174228"/>
                  <a:pt x="1880741" y="148530"/>
                </a:cubicBezTo>
                <a:cubicBezTo>
                  <a:pt x="1880741" y="126305"/>
                  <a:pt x="1887066" y="107578"/>
                  <a:pt x="1899716" y="92348"/>
                </a:cubicBezTo>
                <a:cubicBezTo>
                  <a:pt x="1912367" y="77118"/>
                  <a:pt x="1928812" y="69503"/>
                  <a:pt x="1949053" y="69503"/>
                </a:cubicBezTo>
                <a:close/>
                <a:moveTo>
                  <a:pt x="1367581" y="69503"/>
                </a:moveTo>
                <a:cubicBezTo>
                  <a:pt x="1384052" y="69503"/>
                  <a:pt x="1396652" y="74984"/>
                  <a:pt x="1405384" y="85948"/>
                </a:cubicBezTo>
                <a:cubicBezTo>
                  <a:pt x="1414115" y="96912"/>
                  <a:pt x="1418480" y="112563"/>
                  <a:pt x="1418480" y="132903"/>
                </a:cubicBezTo>
                <a:lnTo>
                  <a:pt x="1418480" y="225623"/>
                </a:lnTo>
                <a:lnTo>
                  <a:pt x="1404788" y="225623"/>
                </a:lnTo>
                <a:lnTo>
                  <a:pt x="1404788" y="136922"/>
                </a:lnTo>
                <a:cubicBezTo>
                  <a:pt x="1404788" y="100310"/>
                  <a:pt x="1391592" y="82004"/>
                  <a:pt x="1365200" y="82004"/>
                </a:cubicBezTo>
                <a:cubicBezTo>
                  <a:pt x="1350516" y="82004"/>
                  <a:pt x="1338460" y="87387"/>
                  <a:pt x="1329035" y="98152"/>
                </a:cubicBezTo>
                <a:cubicBezTo>
                  <a:pt x="1319609" y="108917"/>
                  <a:pt x="1314896" y="122237"/>
                  <a:pt x="1314896" y="138112"/>
                </a:cubicBezTo>
                <a:lnTo>
                  <a:pt x="1314896" y="225623"/>
                </a:lnTo>
                <a:lnTo>
                  <a:pt x="1301204" y="225623"/>
                </a:lnTo>
                <a:lnTo>
                  <a:pt x="1301204" y="73223"/>
                </a:lnTo>
                <a:lnTo>
                  <a:pt x="1314896" y="73223"/>
                </a:lnTo>
                <a:lnTo>
                  <a:pt x="1314896" y="100905"/>
                </a:lnTo>
                <a:lnTo>
                  <a:pt x="1315491" y="100905"/>
                </a:lnTo>
                <a:cubicBezTo>
                  <a:pt x="1326604" y="79970"/>
                  <a:pt x="1343967" y="69503"/>
                  <a:pt x="1367581" y="69503"/>
                </a:cubicBezTo>
                <a:close/>
                <a:moveTo>
                  <a:pt x="1204317" y="69503"/>
                </a:moveTo>
                <a:cubicBezTo>
                  <a:pt x="1219993" y="69503"/>
                  <a:pt x="1232123" y="74364"/>
                  <a:pt x="1240705" y="84088"/>
                </a:cubicBezTo>
                <a:cubicBezTo>
                  <a:pt x="1249288" y="93811"/>
                  <a:pt x="1253579" y="107950"/>
                  <a:pt x="1253579" y="126504"/>
                </a:cubicBezTo>
                <a:lnTo>
                  <a:pt x="1253579" y="225623"/>
                </a:lnTo>
                <a:lnTo>
                  <a:pt x="1239887" y="225623"/>
                </a:lnTo>
                <a:lnTo>
                  <a:pt x="1239887" y="195113"/>
                </a:lnTo>
                <a:lnTo>
                  <a:pt x="1239291" y="195113"/>
                </a:lnTo>
                <a:cubicBezTo>
                  <a:pt x="1234430" y="205531"/>
                  <a:pt x="1227360" y="213841"/>
                  <a:pt x="1218083" y="220042"/>
                </a:cubicBezTo>
                <a:cubicBezTo>
                  <a:pt x="1208806" y="226243"/>
                  <a:pt x="1198512" y="229344"/>
                  <a:pt x="1187202" y="229344"/>
                </a:cubicBezTo>
                <a:cubicBezTo>
                  <a:pt x="1172716" y="229344"/>
                  <a:pt x="1161256" y="225276"/>
                  <a:pt x="1152822" y="217140"/>
                </a:cubicBezTo>
                <a:cubicBezTo>
                  <a:pt x="1144389" y="209004"/>
                  <a:pt x="1140172" y="198735"/>
                  <a:pt x="1140172" y="186333"/>
                </a:cubicBezTo>
                <a:cubicBezTo>
                  <a:pt x="1140172" y="159742"/>
                  <a:pt x="1157783" y="143669"/>
                  <a:pt x="1193006" y="138112"/>
                </a:cubicBezTo>
                <a:lnTo>
                  <a:pt x="1239887" y="131117"/>
                </a:lnTo>
                <a:cubicBezTo>
                  <a:pt x="1239887" y="98375"/>
                  <a:pt x="1227584" y="82004"/>
                  <a:pt x="1202977" y="82004"/>
                </a:cubicBezTo>
                <a:cubicBezTo>
                  <a:pt x="1186209" y="82004"/>
                  <a:pt x="1169888" y="88751"/>
                  <a:pt x="1154013" y="102245"/>
                </a:cubicBezTo>
                <a:lnTo>
                  <a:pt x="1154013" y="85725"/>
                </a:lnTo>
                <a:cubicBezTo>
                  <a:pt x="1159668" y="81260"/>
                  <a:pt x="1167333" y="77440"/>
                  <a:pt x="1177007" y="74265"/>
                </a:cubicBezTo>
                <a:cubicBezTo>
                  <a:pt x="1186681" y="71090"/>
                  <a:pt x="1195784" y="69503"/>
                  <a:pt x="1204317" y="69503"/>
                </a:cubicBezTo>
                <a:close/>
                <a:moveTo>
                  <a:pt x="723900" y="69503"/>
                </a:moveTo>
                <a:cubicBezTo>
                  <a:pt x="735012" y="69503"/>
                  <a:pt x="744512" y="72702"/>
                  <a:pt x="752400" y="79102"/>
                </a:cubicBezTo>
                <a:cubicBezTo>
                  <a:pt x="760288" y="85502"/>
                  <a:pt x="765621" y="93910"/>
                  <a:pt x="768399" y="104328"/>
                </a:cubicBezTo>
                <a:cubicBezTo>
                  <a:pt x="773162" y="93315"/>
                  <a:pt x="779983" y="84757"/>
                  <a:pt x="788863" y="78655"/>
                </a:cubicBezTo>
                <a:cubicBezTo>
                  <a:pt x="797743" y="72554"/>
                  <a:pt x="807392" y="69503"/>
                  <a:pt x="817810" y="69503"/>
                </a:cubicBezTo>
                <a:cubicBezTo>
                  <a:pt x="851148" y="69503"/>
                  <a:pt x="867817" y="90140"/>
                  <a:pt x="867817" y="131415"/>
                </a:cubicBezTo>
                <a:lnTo>
                  <a:pt x="867817" y="225623"/>
                </a:lnTo>
                <a:lnTo>
                  <a:pt x="854124" y="225623"/>
                </a:lnTo>
                <a:lnTo>
                  <a:pt x="854124" y="133945"/>
                </a:lnTo>
                <a:cubicBezTo>
                  <a:pt x="854124" y="114796"/>
                  <a:pt x="851123" y="101352"/>
                  <a:pt x="845120" y="93613"/>
                </a:cubicBezTo>
                <a:cubicBezTo>
                  <a:pt x="839117" y="85874"/>
                  <a:pt x="829617" y="82004"/>
                  <a:pt x="816620" y="82004"/>
                </a:cubicBezTo>
                <a:cubicBezTo>
                  <a:pt x="804614" y="82004"/>
                  <a:pt x="794246" y="87163"/>
                  <a:pt x="785515" y="97482"/>
                </a:cubicBezTo>
                <a:cubicBezTo>
                  <a:pt x="776783" y="107801"/>
                  <a:pt x="772418" y="120749"/>
                  <a:pt x="772418" y="136326"/>
                </a:cubicBezTo>
                <a:lnTo>
                  <a:pt x="772418" y="225623"/>
                </a:lnTo>
                <a:lnTo>
                  <a:pt x="758726" y="225623"/>
                </a:lnTo>
                <a:lnTo>
                  <a:pt x="758726" y="132903"/>
                </a:lnTo>
                <a:cubicBezTo>
                  <a:pt x="758726" y="98971"/>
                  <a:pt x="745827" y="82004"/>
                  <a:pt x="720030" y="82004"/>
                </a:cubicBezTo>
                <a:cubicBezTo>
                  <a:pt x="707628" y="82004"/>
                  <a:pt x="697309" y="87188"/>
                  <a:pt x="689074" y="97557"/>
                </a:cubicBezTo>
                <a:cubicBezTo>
                  <a:pt x="680839" y="107925"/>
                  <a:pt x="676721" y="121344"/>
                  <a:pt x="676721" y="137815"/>
                </a:cubicBezTo>
                <a:lnTo>
                  <a:pt x="676721" y="225623"/>
                </a:lnTo>
                <a:lnTo>
                  <a:pt x="663029" y="225623"/>
                </a:lnTo>
                <a:lnTo>
                  <a:pt x="663029" y="73223"/>
                </a:lnTo>
                <a:lnTo>
                  <a:pt x="676721" y="73223"/>
                </a:lnTo>
                <a:lnTo>
                  <a:pt x="676721" y="98524"/>
                </a:lnTo>
                <a:lnTo>
                  <a:pt x="677317" y="98524"/>
                </a:lnTo>
                <a:cubicBezTo>
                  <a:pt x="687933" y="79176"/>
                  <a:pt x="703461" y="69503"/>
                  <a:pt x="723900" y="69503"/>
                </a:cubicBezTo>
                <a:close/>
                <a:moveTo>
                  <a:pt x="590699" y="69503"/>
                </a:moveTo>
                <a:cubicBezTo>
                  <a:pt x="603795" y="69503"/>
                  <a:pt x="615007" y="72181"/>
                  <a:pt x="624334" y="77539"/>
                </a:cubicBezTo>
                <a:lnTo>
                  <a:pt x="624334" y="93017"/>
                </a:lnTo>
                <a:cubicBezTo>
                  <a:pt x="613023" y="85675"/>
                  <a:pt x="601315" y="82004"/>
                  <a:pt x="589210" y="82004"/>
                </a:cubicBezTo>
                <a:cubicBezTo>
                  <a:pt x="579189" y="82004"/>
                  <a:pt x="571103" y="84609"/>
                  <a:pt x="564951" y="89818"/>
                </a:cubicBezTo>
                <a:cubicBezTo>
                  <a:pt x="558800" y="95027"/>
                  <a:pt x="555724" y="101798"/>
                  <a:pt x="555724" y="110133"/>
                </a:cubicBezTo>
                <a:cubicBezTo>
                  <a:pt x="555724" y="117376"/>
                  <a:pt x="557659" y="123254"/>
                  <a:pt x="561528" y="127769"/>
                </a:cubicBezTo>
                <a:cubicBezTo>
                  <a:pt x="565398" y="132283"/>
                  <a:pt x="573931" y="137467"/>
                  <a:pt x="587127" y="143321"/>
                </a:cubicBezTo>
                <a:cubicBezTo>
                  <a:pt x="603002" y="150465"/>
                  <a:pt x="613916" y="157088"/>
                  <a:pt x="619869" y="163190"/>
                </a:cubicBezTo>
                <a:cubicBezTo>
                  <a:pt x="625822" y="169292"/>
                  <a:pt x="628799" y="177403"/>
                  <a:pt x="628799" y="187523"/>
                </a:cubicBezTo>
                <a:cubicBezTo>
                  <a:pt x="628799" y="199628"/>
                  <a:pt x="624259" y="209624"/>
                  <a:pt x="615181" y="217512"/>
                </a:cubicBezTo>
                <a:cubicBezTo>
                  <a:pt x="606102" y="225400"/>
                  <a:pt x="593576" y="229344"/>
                  <a:pt x="577602" y="229344"/>
                </a:cubicBezTo>
                <a:cubicBezTo>
                  <a:pt x="562917" y="229344"/>
                  <a:pt x="550664" y="225871"/>
                  <a:pt x="540841" y="218926"/>
                </a:cubicBezTo>
                <a:lnTo>
                  <a:pt x="540841" y="202406"/>
                </a:lnTo>
                <a:cubicBezTo>
                  <a:pt x="546001" y="206871"/>
                  <a:pt x="552251" y="210393"/>
                  <a:pt x="559594" y="212973"/>
                </a:cubicBezTo>
                <a:cubicBezTo>
                  <a:pt x="566936" y="215553"/>
                  <a:pt x="573286" y="216842"/>
                  <a:pt x="578644" y="216842"/>
                </a:cubicBezTo>
                <a:cubicBezTo>
                  <a:pt x="602555" y="216842"/>
                  <a:pt x="614511" y="207069"/>
                  <a:pt x="614511" y="187523"/>
                </a:cubicBezTo>
                <a:cubicBezTo>
                  <a:pt x="614511" y="180776"/>
                  <a:pt x="611882" y="175022"/>
                  <a:pt x="606623" y="170259"/>
                </a:cubicBezTo>
                <a:cubicBezTo>
                  <a:pt x="601365" y="165497"/>
                  <a:pt x="592832" y="160585"/>
                  <a:pt x="581025" y="155525"/>
                </a:cubicBezTo>
                <a:cubicBezTo>
                  <a:pt x="566440" y="149175"/>
                  <a:pt x="556195" y="142602"/>
                  <a:pt x="550292" y="135805"/>
                </a:cubicBezTo>
                <a:cubicBezTo>
                  <a:pt x="544388" y="129009"/>
                  <a:pt x="541436" y="120749"/>
                  <a:pt x="541436" y="111026"/>
                </a:cubicBezTo>
                <a:cubicBezTo>
                  <a:pt x="541436" y="98623"/>
                  <a:pt x="546174" y="88602"/>
                  <a:pt x="555650" y="80962"/>
                </a:cubicBezTo>
                <a:cubicBezTo>
                  <a:pt x="565125" y="73322"/>
                  <a:pt x="576808" y="69503"/>
                  <a:pt x="590699" y="69503"/>
                </a:cubicBezTo>
                <a:close/>
                <a:moveTo>
                  <a:pt x="453181" y="69503"/>
                </a:moveTo>
                <a:cubicBezTo>
                  <a:pt x="469652" y="69503"/>
                  <a:pt x="482252" y="74984"/>
                  <a:pt x="490984" y="85948"/>
                </a:cubicBezTo>
                <a:cubicBezTo>
                  <a:pt x="499715" y="96912"/>
                  <a:pt x="504081" y="112563"/>
                  <a:pt x="504081" y="132903"/>
                </a:cubicBezTo>
                <a:lnTo>
                  <a:pt x="504081" y="225623"/>
                </a:lnTo>
                <a:lnTo>
                  <a:pt x="490388" y="225623"/>
                </a:lnTo>
                <a:lnTo>
                  <a:pt x="490388" y="136922"/>
                </a:lnTo>
                <a:cubicBezTo>
                  <a:pt x="490388" y="100310"/>
                  <a:pt x="477192" y="82004"/>
                  <a:pt x="450800" y="82004"/>
                </a:cubicBezTo>
                <a:cubicBezTo>
                  <a:pt x="436116" y="82004"/>
                  <a:pt x="424061" y="87387"/>
                  <a:pt x="414635" y="98152"/>
                </a:cubicBezTo>
                <a:cubicBezTo>
                  <a:pt x="405209" y="108917"/>
                  <a:pt x="400496" y="122237"/>
                  <a:pt x="400496" y="138112"/>
                </a:cubicBezTo>
                <a:lnTo>
                  <a:pt x="400496" y="225623"/>
                </a:lnTo>
                <a:lnTo>
                  <a:pt x="386804" y="225623"/>
                </a:lnTo>
                <a:lnTo>
                  <a:pt x="386804" y="73223"/>
                </a:lnTo>
                <a:lnTo>
                  <a:pt x="400496" y="73223"/>
                </a:lnTo>
                <a:lnTo>
                  <a:pt x="400496" y="100905"/>
                </a:lnTo>
                <a:lnTo>
                  <a:pt x="401092" y="100905"/>
                </a:lnTo>
                <a:cubicBezTo>
                  <a:pt x="412204" y="79970"/>
                  <a:pt x="429567" y="69503"/>
                  <a:pt x="453181" y="69503"/>
                </a:cubicBezTo>
                <a:close/>
                <a:moveTo>
                  <a:pt x="289917" y="69503"/>
                </a:moveTo>
                <a:cubicBezTo>
                  <a:pt x="305594" y="69503"/>
                  <a:pt x="317723" y="74364"/>
                  <a:pt x="326305" y="84088"/>
                </a:cubicBezTo>
                <a:cubicBezTo>
                  <a:pt x="334888" y="93811"/>
                  <a:pt x="339179" y="107950"/>
                  <a:pt x="339179" y="126504"/>
                </a:cubicBezTo>
                <a:lnTo>
                  <a:pt x="339179" y="225623"/>
                </a:lnTo>
                <a:lnTo>
                  <a:pt x="325487" y="225623"/>
                </a:lnTo>
                <a:lnTo>
                  <a:pt x="325487" y="195113"/>
                </a:lnTo>
                <a:lnTo>
                  <a:pt x="324892" y="195113"/>
                </a:lnTo>
                <a:cubicBezTo>
                  <a:pt x="320030" y="205531"/>
                  <a:pt x="312960" y="213841"/>
                  <a:pt x="303684" y="220042"/>
                </a:cubicBezTo>
                <a:cubicBezTo>
                  <a:pt x="294407" y="226243"/>
                  <a:pt x="284113" y="229344"/>
                  <a:pt x="272802" y="229344"/>
                </a:cubicBezTo>
                <a:cubicBezTo>
                  <a:pt x="258316" y="229344"/>
                  <a:pt x="246856" y="225276"/>
                  <a:pt x="238422" y="217140"/>
                </a:cubicBezTo>
                <a:cubicBezTo>
                  <a:pt x="229989" y="209004"/>
                  <a:pt x="225772" y="198735"/>
                  <a:pt x="225772" y="186333"/>
                </a:cubicBezTo>
                <a:cubicBezTo>
                  <a:pt x="225772" y="159742"/>
                  <a:pt x="243383" y="143669"/>
                  <a:pt x="278606" y="138112"/>
                </a:cubicBezTo>
                <a:lnTo>
                  <a:pt x="325487" y="131117"/>
                </a:lnTo>
                <a:cubicBezTo>
                  <a:pt x="325487" y="98375"/>
                  <a:pt x="313184" y="82004"/>
                  <a:pt x="288578" y="82004"/>
                </a:cubicBezTo>
                <a:cubicBezTo>
                  <a:pt x="271810" y="82004"/>
                  <a:pt x="255488" y="88751"/>
                  <a:pt x="239613" y="102245"/>
                </a:cubicBezTo>
                <a:lnTo>
                  <a:pt x="239613" y="85725"/>
                </a:lnTo>
                <a:cubicBezTo>
                  <a:pt x="245269" y="81260"/>
                  <a:pt x="252933" y="77440"/>
                  <a:pt x="262607" y="74265"/>
                </a:cubicBezTo>
                <a:cubicBezTo>
                  <a:pt x="272281" y="71090"/>
                  <a:pt x="281384" y="69503"/>
                  <a:pt x="289917" y="69503"/>
                </a:cubicBezTo>
                <a:close/>
                <a:moveTo>
                  <a:pt x="2839045" y="30807"/>
                </a:moveTo>
                <a:cubicBezTo>
                  <a:pt x="2837358" y="37356"/>
                  <a:pt x="2835721" y="42664"/>
                  <a:pt x="2834134" y="46732"/>
                </a:cubicBezTo>
                <a:lnTo>
                  <a:pt x="2798266" y="145703"/>
                </a:lnTo>
                <a:lnTo>
                  <a:pt x="2880568" y="145703"/>
                </a:lnTo>
                <a:lnTo>
                  <a:pt x="2844552" y="47029"/>
                </a:lnTo>
                <a:cubicBezTo>
                  <a:pt x="2843460" y="44053"/>
                  <a:pt x="2842567" y="41126"/>
                  <a:pt x="2841872" y="38249"/>
                </a:cubicBezTo>
                <a:cubicBezTo>
                  <a:pt x="2841178" y="35768"/>
                  <a:pt x="2840434" y="33288"/>
                  <a:pt x="2839640" y="30807"/>
                </a:cubicBezTo>
                <a:close/>
                <a:moveTo>
                  <a:pt x="997446" y="29021"/>
                </a:moveTo>
                <a:lnTo>
                  <a:pt x="997446" y="73223"/>
                </a:lnTo>
                <a:lnTo>
                  <a:pt x="1037629" y="73223"/>
                </a:lnTo>
                <a:lnTo>
                  <a:pt x="1037629" y="85725"/>
                </a:lnTo>
                <a:lnTo>
                  <a:pt x="997446" y="85725"/>
                </a:lnTo>
                <a:lnTo>
                  <a:pt x="997446" y="186333"/>
                </a:lnTo>
                <a:cubicBezTo>
                  <a:pt x="997446" y="196850"/>
                  <a:pt x="999108" y="204465"/>
                  <a:pt x="1002431" y="209178"/>
                </a:cubicBezTo>
                <a:cubicBezTo>
                  <a:pt x="1005755" y="213891"/>
                  <a:pt x="1011386" y="216247"/>
                  <a:pt x="1019323" y="216247"/>
                </a:cubicBezTo>
                <a:cubicBezTo>
                  <a:pt x="1024979" y="216247"/>
                  <a:pt x="1031081" y="214412"/>
                  <a:pt x="1037629" y="210740"/>
                </a:cubicBezTo>
                <a:lnTo>
                  <a:pt x="1037629" y="223540"/>
                </a:lnTo>
                <a:cubicBezTo>
                  <a:pt x="1030486" y="226913"/>
                  <a:pt x="1023788" y="228600"/>
                  <a:pt x="1017537" y="228600"/>
                </a:cubicBezTo>
                <a:cubicBezTo>
                  <a:pt x="995015" y="228600"/>
                  <a:pt x="983753" y="215106"/>
                  <a:pt x="983753" y="188119"/>
                </a:cubicBezTo>
                <a:lnTo>
                  <a:pt x="983753" y="85725"/>
                </a:lnTo>
                <a:lnTo>
                  <a:pt x="956369" y="85725"/>
                </a:lnTo>
                <a:lnTo>
                  <a:pt x="956369" y="73223"/>
                </a:lnTo>
                <a:lnTo>
                  <a:pt x="983753" y="73223"/>
                </a:lnTo>
                <a:lnTo>
                  <a:pt x="983753" y="33635"/>
                </a:lnTo>
                <a:cubicBezTo>
                  <a:pt x="985936" y="32841"/>
                  <a:pt x="988218" y="32047"/>
                  <a:pt x="990600" y="31254"/>
                </a:cubicBezTo>
                <a:cubicBezTo>
                  <a:pt x="992981" y="30559"/>
                  <a:pt x="995263" y="29815"/>
                  <a:pt x="997446" y="29021"/>
                </a:cubicBezTo>
                <a:close/>
                <a:moveTo>
                  <a:pt x="1738014" y="25747"/>
                </a:moveTo>
                <a:lnTo>
                  <a:pt x="1738014" y="117128"/>
                </a:lnTo>
                <a:lnTo>
                  <a:pt x="1774775" y="117128"/>
                </a:lnTo>
                <a:cubicBezTo>
                  <a:pt x="1791047" y="117128"/>
                  <a:pt x="1803970" y="112861"/>
                  <a:pt x="1813545" y="104328"/>
                </a:cubicBezTo>
                <a:cubicBezTo>
                  <a:pt x="1823119" y="95796"/>
                  <a:pt x="1827907" y="84088"/>
                  <a:pt x="1827907" y="69205"/>
                </a:cubicBezTo>
                <a:cubicBezTo>
                  <a:pt x="1827907" y="55612"/>
                  <a:pt x="1823591" y="44971"/>
                  <a:pt x="1814958" y="37281"/>
                </a:cubicBezTo>
                <a:cubicBezTo>
                  <a:pt x="1806326" y="29592"/>
                  <a:pt x="1793974" y="25747"/>
                  <a:pt x="1777900" y="25747"/>
                </a:cubicBezTo>
                <a:close/>
                <a:moveTo>
                  <a:pt x="2832943" y="12204"/>
                </a:moveTo>
                <a:lnTo>
                  <a:pt x="2846933" y="12204"/>
                </a:lnTo>
                <a:lnTo>
                  <a:pt x="2926556" y="225623"/>
                </a:lnTo>
                <a:lnTo>
                  <a:pt x="2910036" y="225623"/>
                </a:lnTo>
                <a:lnTo>
                  <a:pt x="2885628" y="159246"/>
                </a:lnTo>
                <a:lnTo>
                  <a:pt x="2793057" y="159246"/>
                </a:lnTo>
                <a:lnTo>
                  <a:pt x="2768649" y="225623"/>
                </a:lnTo>
                <a:lnTo>
                  <a:pt x="2752427" y="225623"/>
                </a:lnTo>
                <a:close/>
                <a:moveTo>
                  <a:pt x="2336601" y="12204"/>
                </a:moveTo>
                <a:cubicBezTo>
                  <a:pt x="2339677" y="12204"/>
                  <a:pt x="2342381" y="13196"/>
                  <a:pt x="2344712" y="15180"/>
                </a:cubicBezTo>
                <a:cubicBezTo>
                  <a:pt x="2347044" y="17165"/>
                  <a:pt x="2348210" y="19844"/>
                  <a:pt x="2348210" y="23217"/>
                </a:cubicBezTo>
                <a:cubicBezTo>
                  <a:pt x="2348210" y="26392"/>
                  <a:pt x="2347069" y="29121"/>
                  <a:pt x="2344787" y="31403"/>
                </a:cubicBezTo>
                <a:cubicBezTo>
                  <a:pt x="2342504" y="33685"/>
                  <a:pt x="2339776" y="34826"/>
                  <a:pt x="2336601" y="34826"/>
                </a:cubicBezTo>
                <a:cubicBezTo>
                  <a:pt x="2333624" y="34826"/>
                  <a:pt x="2330995" y="33734"/>
                  <a:pt x="2328713" y="31551"/>
                </a:cubicBezTo>
                <a:cubicBezTo>
                  <a:pt x="2326431" y="29369"/>
                  <a:pt x="2325290" y="26590"/>
                  <a:pt x="2325290" y="23217"/>
                </a:cubicBezTo>
                <a:cubicBezTo>
                  <a:pt x="2325290" y="19943"/>
                  <a:pt x="2326456" y="17289"/>
                  <a:pt x="2328788" y="15255"/>
                </a:cubicBezTo>
                <a:cubicBezTo>
                  <a:pt x="2331119" y="13221"/>
                  <a:pt x="2333724" y="12204"/>
                  <a:pt x="2336601" y="12204"/>
                </a:cubicBezTo>
                <a:close/>
                <a:moveTo>
                  <a:pt x="1723280" y="12204"/>
                </a:moveTo>
                <a:lnTo>
                  <a:pt x="1782514" y="12204"/>
                </a:lnTo>
                <a:cubicBezTo>
                  <a:pt x="1801366" y="12204"/>
                  <a:pt x="1816174" y="17289"/>
                  <a:pt x="1826939" y="27459"/>
                </a:cubicBezTo>
                <a:cubicBezTo>
                  <a:pt x="1837704" y="37629"/>
                  <a:pt x="1843087" y="51048"/>
                  <a:pt x="1843087" y="67717"/>
                </a:cubicBezTo>
                <a:cubicBezTo>
                  <a:pt x="1843087" y="83096"/>
                  <a:pt x="1838672" y="95944"/>
                  <a:pt x="1829841" y="106263"/>
                </a:cubicBezTo>
                <a:cubicBezTo>
                  <a:pt x="1821011" y="116582"/>
                  <a:pt x="1808658" y="123229"/>
                  <a:pt x="1792783" y="126206"/>
                </a:cubicBezTo>
                <a:lnTo>
                  <a:pt x="1792783" y="126801"/>
                </a:lnTo>
                <a:cubicBezTo>
                  <a:pt x="1801217" y="130175"/>
                  <a:pt x="1809452" y="140444"/>
                  <a:pt x="1817489" y="157609"/>
                </a:cubicBezTo>
                <a:lnTo>
                  <a:pt x="1849189" y="225623"/>
                </a:lnTo>
                <a:lnTo>
                  <a:pt x="1832520" y="225623"/>
                </a:lnTo>
                <a:lnTo>
                  <a:pt x="1804094" y="163115"/>
                </a:lnTo>
                <a:cubicBezTo>
                  <a:pt x="1798240" y="150217"/>
                  <a:pt x="1792386" y="141560"/>
                  <a:pt x="1786532" y="137145"/>
                </a:cubicBezTo>
                <a:cubicBezTo>
                  <a:pt x="1780678" y="132730"/>
                  <a:pt x="1773336" y="130522"/>
                  <a:pt x="1764506" y="130522"/>
                </a:cubicBezTo>
                <a:lnTo>
                  <a:pt x="1738014" y="130522"/>
                </a:lnTo>
                <a:lnTo>
                  <a:pt x="1738014" y="225623"/>
                </a:lnTo>
                <a:lnTo>
                  <a:pt x="1723280" y="225623"/>
                </a:lnTo>
                <a:close/>
                <a:moveTo>
                  <a:pt x="917376" y="12204"/>
                </a:moveTo>
                <a:cubicBezTo>
                  <a:pt x="920452" y="12204"/>
                  <a:pt x="923156" y="13196"/>
                  <a:pt x="925487" y="15180"/>
                </a:cubicBezTo>
                <a:cubicBezTo>
                  <a:pt x="927819" y="17165"/>
                  <a:pt x="928985" y="19844"/>
                  <a:pt x="928985" y="23217"/>
                </a:cubicBezTo>
                <a:cubicBezTo>
                  <a:pt x="928985" y="26392"/>
                  <a:pt x="927844" y="29121"/>
                  <a:pt x="925562" y="31403"/>
                </a:cubicBezTo>
                <a:cubicBezTo>
                  <a:pt x="923280" y="33685"/>
                  <a:pt x="920551" y="34826"/>
                  <a:pt x="917376" y="34826"/>
                </a:cubicBezTo>
                <a:cubicBezTo>
                  <a:pt x="914400" y="34826"/>
                  <a:pt x="911770" y="33734"/>
                  <a:pt x="909488" y="31551"/>
                </a:cubicBezTo>
                <a:cubicBezTo>
                  <a:pt x="907206" y="29369"/>
                  <a:pt x="906065" y="26590"/>
                  <a:pt x="906065" y="23217"/>
                </a:cubicBezTo>
                <a:cubicBezTo>
                  <a:pt x="906065" y="19943"/>
                  <a:pt x="907231" y="17289"/>
                  <a:pt x="909563" y="15255"/>
                </a:cubicBezTo>
                <a:cubicBezTo>
                  <a:pt x="911894" y="13221"/>
                  <a:pt x="914499" y="12204"/>
                  <a:pt x="917376" y="12204"/>
                </a:cubicBezTo>
                <a:close/>
                <a:moveTo>
                  <a:pt x="0" y="12204"/>
                </a:moveTo>
                <a:lnTo>
                  <a:pt x="137815" y="12204"/>
                </a:lnTo>
                <a:lnTo>
                  <a:pt x="137815" y="25747"/>
                </a:lnTo>
                <a:lnTo>
                  <a:pt x="76200" y="25747"/>
                </a:lnTo>
                <a:lnTo>
                  <a:pt x="76200" y="225623"/>
                </a:lnTo>
                <a:lnTo>
                  <a:pt x="61615" y="225623"/>
                </a:lnTo>
                <a:lnTo>
                  <a:pt x="61615" y="25747"/>
                </a:lnTo>
                <a:lnTo>
                  <a:pt x="0" y="25747"/>
                </a:lnTo>
                <a:close/>
                <a:moveTo>
                  <a:pt x="1571327" y="0"/>
                </a:moveTo>
                <a:lnTo>
                  <a:pt x="1585019" y="0"/>
                </a:lnTo>
                <a:lnTo>
                  <a:pt x="1585019" y="225623"/>
                </a:lnTo>
                <a:lnTo>
                  <a:pt x="1571327" y="225623"/>
                </a:lnTo>
                <a:lnTo>
                  <a:pt x="1571327" y="197941"/>
                </a:lnTo>
                <a:lnTo>
                  <a:pt x="1570732" y="197941"/>
                </a:lnTo>
                <a:cubicBezTo>
                  <a:pt x="1565771" y="207565"/>
                  <a:pt x="1558428" y="215205"/>
                  <a:pt x="1548705" y="220861"/>
                </a:cubicBezTo>
                <a:cubicBezTo>
                  <a:pt x="1538982" y="226516"/>
                  <a:pt x="1528018" y="229344"/>
                  <a:pt x="1515814" y="229344"/>
                </a:cubicBezTo>
                <a:cubicBezTo>
                  <a:pt x="1497062" y="229344"/>
                  <a:pt x="1481757" y="222498"/>
                  <a:pt x="1469900" y="208806"/>
                </a:cubicBezTo>
                <a:cubicBezTo>
                  <a:pt x="1458044" y="195113"/>
                  <a:pt x="1452116" y="176212"/>
                  <a:pt x="1452116" y="152102"/>
                </a:cubicBezTo>
                <a:cubicBezTo>
                  <a:pt x="1452116" y="127496"/>
                  <a:pt x="1458590" y="107578"/>
                  <a:pt x="1471538" y="92348"/>
                </a:cubicBezTo>
                <a:cubicBezTo>
                  <a:pt x="1484486" y="77118"/>
                  <a:pt x="1501278" y="69503"/>
                  <a:pt x="1521916" y="69503"/>
                </a:cubicBezTo>
                <a:cubicBezTo>
                  <a:pt x="1544736" y="69503"/>
                  <a:pt x="1561008" y="78879"/>
                  <a:pt x="1570732" y="97631"/>
                </a:cubicBezTo>
                <a:lnTo>
                  <a:pt x="1571327" y="97631"/>
                </a:lnTo>
                <a:close/>
              </a:path>
            </a:pathLst>
          </a:cu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Bouton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d’alimentation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7196449" y="5027953"/>
            <a:ext cx="2496191" cy="409770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 b="19003"/>
          <a:stretch/>
        </p:blipFill>
        <p:spPr>
          <a:xfrm>
            <a:off x="246536" y="2856622"/>
            <a:ext cx="5962536" cy="295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554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36274" y="489246"/>
            <a:ext cx="48838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d’une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PIRCAM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Nous préconisons d’ouvrir la PIRCAM </a:t>
            </a:r>
            <a:r>
              <a:rPr kumimoji="0" lang="fr-FR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avant </a:t>
            </a:r>
            <a:r>
              <a:rPr kumimoji="0" lang="fr-FR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de l'ajouter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4" y="2095500"/>
            <a:ext cx="1969477" cy="4267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99" y="2095500"/>
            <a:ext cx="1969477" cy="426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64" y="2095500"/>
            <a:ext cx="1969477" cy="42672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55484" y="6425652"/>
            <a:ext cx="2248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sur ‘+’ pour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669439" y="4574300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422408" y="6425651"/>
            <a:ext cx="2611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Scanner le QR code de la PIRCAM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618511" y="6395171"/>
            <a:ext cx="24307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Allumer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la PIRCAM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terminer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1812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31245" y="489246"/>
            <a:ext cx="4893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Configuration de la PIRCAM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87" y="2019300"/>
            <a:ext cx="2029265" cy="43967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67" y="2019300"/>
            <a:ext cx="2029265" cy="4396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380" y="2019300"/>
            <a:ext cx="2029264" cy="439673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67068" y="6416040"/>
            <a:ext cx="2647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sur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‘&gt;’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vérifier l’état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712652" y="4046221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72103" y="6416039"/>
            <a:ext cx="3673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sur le bouton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Réglages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configurer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644572" y="2179321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462571" y="6416038"/>
            <a:ext cx="2728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Interface de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réglages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de la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PIRCAM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48745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42357" y="489246"/>
            <a:ext cx="30716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Vidéo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didactique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PIRCAM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媒体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8431" y="1828798"/>
            <a:ext cx="2316662" cy="48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771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76598" y="489246"/>
            <a:ext cx="440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d’un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Détecteur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PIR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t="29023" r="28321" b="12305"/>
          <a:stretch/>
        </p:blipFill>
        <p:spPr>
          <a:xfrm>
            <a:off x="986399" y="2289552"/>
            <a:ext cx="2732234" cy="4089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58483" y="1793242"/>
            <a:ext cx="3806832" cy="507577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459272" y="6457890"/>
            <a:ext cx="1241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Déballage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406640" y="3487651"/>
            <a:ext cx="909854" cy="14399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 flipV="1">
            <a:off x="7559040" y="2427713"/>
            <a:ext cx="171743" cy="10636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850518" y="2023917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PIR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598286" y="3611155"/>
            <a:ext cx="880994" cy="10624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8804930" y="2427713"/>
            <a:ext cx="121818" cy="11834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7957781" y="1953173"/>
            <a:ext cx="1937933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Manuel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d’utilisation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9761072" y="3676402"/>
            <a:ext cx="880994" cy="10624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10457198" y="3403600"/>
            <a:ext cx="242589" cy="2728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0515870" y="3140278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Accessoires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0571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7322" y="2814722"/>
            <a:ext cx="4113415" cy="308506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2459181"/>
            <a:ext cx="5061527" cy="379614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50146" y="6370086"/>
            <a:ext cx="311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Ouvrir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le PIR avec un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tournevis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02880" y="3931486"/>
            <a:ext cx="1912832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lvl="0" algn="ctr" defTabSz="1219170">
              <a:buClr>
                <a:srgbClr val="C11119"/>
              </a:buClr>
              <a:buSzPct val="125000"/>
              <a:defRPr b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</a:rPr>
              <a:t>Pile interchangeable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</a:endParaRPr>
          </a:p>
        </p:txBody>
      </p:sp>
      <p:cxnSp>
        <p:nvCxnSpPr>
          <p:cNvPr id="6" name="直接箭头连接符 5"/>
          <p:cNvCxnSpPr>
            <a:endCxn id="5" idx="1"/>
          </p:cNvCxnSpPr>
          <p:nvPr/>
        </p:nvCxnSpPr>
        <p:spPr>
          <a:xfrm flipV="1">
            <a:off x="9043052" y="4100763"/>
            <a:ext cx="1059828" cy="338554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38"/>
          <p:cNvSpPr/>
          <p:nvPr/>
        </p:nvSpPr>
        <p:spPr>
          <a:xfrm>
            <a:off x="10257027" y="4745163"/>
            <a:ext cx="1617366" cy="584775"/>
          </a:xfrm>
          <a:custGeom>
            <a:avLst/>
            <a:gdLst/>
            <a:ahLst/>
            <a:cxnLst/>
            <a:rect l="l" t="t" r="r" b="b"/>
            <a:pathLst>
              <a:path w="3310979" h="229344">
                <a:moveTo>
                  <a:pt x="3297287" y="143619"/>
                </a:moveTo>
                <a:lnTo>
                  <a:pt x="3255317" y="149721"/>
                </a:lnTo>
                <a:cubicBezTo>
                  <a:pt x="3239343" y="152003"/>
                  <a:pt x="3228131" y="155699"/>
                  <a:pt x="3221682" y="160809"/>
                </a:cubicBezTo>
                <a:cubicBezTo>
                  <a:pt x="3215233" y="165918"/>
                  <a:pt x="3212008" y="174228"/>
                  <a:pt x="3212008" y="185737"/>
                </a:cubicBezTo>
                <a:cubicBezTo>
                  <a:pt x="3212008" y="194766"/>
                  <a:pt x="3215010" y="202208"/>
                  <a:pt x="3221012" y="208062"/>
                </a:cubicBezTo>
                <a:cubicBezTo>
                  <a:pt x="3227015" y="213915"/>
                  <a:pt x="3235374" y="216842"/>
                  <a:pt x="3246090" y="216842"/>
                </a:cubicBezTo>
                <a:cubicBezTo>
                  <a:pt x="3260774" y="216842"/>
                  <a:pt x="3272978" y="211410"/>
                  <a:pt x="3282702" y="200546"/>
                </a:cubicBezTo>
                <a:cubicBezTo>
                  <a:pt x="3292425" y="189681"/>
                  <a:pt x="3297287" y="175667"/>
                  <a:pt x="3297287" y="158502"/>
                </a:cubicBezTo>
                <a:close/>
                <a:moveTo>
                  <a:pt x="1239887" y="143619"/>
                </a:moveTo>
                <a:lnTo>
                  <a:pt x="1197917" y="149721"/>
                </a:lnTo>
                <a:cubicBezTo>
                  <a:pt x="1181943" y="152003"/>
                  <a:pt x="1170731" y="155699"/>
                  <a:pt x="1164282" y="160809"/>
                </a:cubicBezTo>
                <a:cubicBezTo>
                  <a:pt x="1157833" y="165918"/>
                  <a:pt x="1154608" y="174228"/>
                  <a:pt x="1154608" y="185737"/>
                </a:cubicBezTo>
                <a:cubicBezTo>
                  <a:pt x="1154608" y="194766"/>
                  <a:pt x="1157610" y="202208"/>
                  <a:pt x="1163612" y="208062"/>
                </a:cubicBezTo>
                <a:cubicBezTo>
                  <a:pt x="1169615" y="213915"/>
                  <a:pt x="1177974" y="216842"/>
                  <a:pt x="1188690" y="216842"/>
                </a:cubicBezTo>
                <a:cubicBezTo>
                  <a:pt x="1203374" y="216842"/>
                  <a:pt x="1215578" y="211410"/>
                  <a:pt x="1225302" y="200546"/>
                </a:cubicBezTo>
                <a:cubicBezTo>
                  <a:pt x="1235025" y="189681"/>
                  <a:pt x="1239887" y="175667"/>
                  <a:pt x="1239887" y="158502"/>
                </a:cubicBezTo>
                <a:close/>
                <a:moveTo>
                  <a:pt x="325487" y="143619"/>
                </a:moveTo>
                <a:lnTo>
                  <a:pt x="283517" y="149721"/>
                </a:lnTo>
                <a:cubicBezTo>
                  <a:pt x="267543" y="152003"/>
                  <a:pt x="256331" y="155699"/>
                  <a:pt x="249882" y="160809"/>
                </a:cubicBezTo>
                <a:cubicBezTo>
                  <a:pt x="243433" y="165918"/>
                  <a:pt x="240208" y="174228"/>
                  <a:pt x="240208" y="185737"/>
                </a:cubicBezTo>
                <a:cubicBezTo>
                  <a:pt x="240208" y="194766"/>
                  <a:pt x="243210" y="202208"/>
                  <a:pt x="249212" y="208062"/>
                </a:cubicBezTo>
                <a:cubicBezTo>
                  <a:pt x="255215" y="213915"/>
                  <a:pt x="263574" y="216842"/>
                  <a:pt x="274290" y="216842"/>
                </a:cubicBezTo>
                <a:cubicBezTo>
                  <a:pt x="288974" y="216842"/>
                  <a:pt x="301178" y="211410"/>
                  <a:pt x="310902" y="200546"/>
                </a:cubicBezTo>
                <a:cubicBezTo>
                  <a:pt x="320625" y="189681"/>
                  <a:pt x="325487" y="175667"/>
                  <a:pt x="325487" y="158502"/>
                </a:cubicBezTo>
                <a:close/>
                <a:moveTo>
                  <a:pt x="3110508" y="82004"/>
                </a:moveTo>
                <a:cubicBezTo>
                  <a:pt x="3096220" y="82004"/>
                  <a:pt x="3084388" y="86791"/>
                  <a:pt x="3075012" y="96366"/>
                </a:cubicBezTo>
                <a:cubicBezTo>
                  <a:pt x="3065636" y="105941"/>
                  <a:pt x="3059856" y="119658"/>
                  <a:pt x="3057674" y="137517"/>
                </a:cubicBezTo>
                <a:lnTo>
                  <a:pt x="3155602" y="137517"/>
                </a:lnTo>
                <a:cubicBezTo>
                  <a:pt x="3155007" y="119955"/>
                  <a:pt x="3150790" y="106313"/>
                  <a:pt x="3142952" y="96589"/>
                </a:cubicBezTo>
                <a:cubicBezTo>
                  <a:pt x="3135114" y="86866"/>
                  <a:pt x="3124299" y="82004"/>
                  <a:pt x="3110508" y="82004"/>
                </a:cubicBezTo>
                <a:close/>
                <a:moveTo>
                  <a:pt x="2596158" y="82004"/>
                </a:moveTo>
                <a:cubicBezTo>
                  <a:pt x="2581870" y="82004"/>
                  <a:pt x="2570038" y="86791"/>
                  <a:pt x="2560662" y="96366"/>
                </a:cubicBezTo>
                <a:cubicBezTo>
                  <a:pt x="2551286" y="105941"/>
                  <a:pt x="2545506" y="119658"/>
                  <a:pt x="2543324" y="137517"/>
                </a:cubicBezTo>
                <a:lnTo>
                  <a:pt x="2641252" y="137517"/>
                </a:lnTo>
                <a:cubicBezTo>
                  <a:pt x="2640657" y="119955"/>
                  <a:pt x="2636440" y="106313"/>
                  <a:pt x="2628602" y="96589"/>
                </a:cubicBezTo>
                <a:cubicBezTo>
                  <a:pt x="2620764" y="86866"/>
                  <a:pt x="2609949" y="82004"/>
                  <a:pt x="2596158" y="82004"/>
                </a:cubicBezTo>
                <a:close/>
                <a:moveTo>
                  <a:pt x="2234208" y="82004"/>
                </a:moveTo>
                <a:cubicBezTo>
                  <a:pt x="2219920" y="82004"/>
                  <a:pt x="2208088" y="86791"/>
                  <a:pt x="2198712" y="96366"/>
                </a:cubicBezTo>
                <a:cubicBezTo>
                  <a:pt x="2189336" y="105941"/>
                  <a:pt x="2183556" y="119658"/>
                  <a:pt x="2181374" y="137517"/>
                </a:cubicBezTo>
                <a:lnTo>
                  <a:pt x="2279302" y="137517"/>
                </a:lnTo>
                <a:cubicBezTo>
                  <a:pt x="2278707" y="119955"/>
                  <a:pt x="2274490" y="106313"/>
                  <a:pt x="2266652" y="96589"/>
                </a:cubicBezTo>
                <a:cubicBezTo>
                  <a:pt x="2258814" y="86866"/>
                  <a:pt x="2247999" y="82004"/>
                  <a:pt x="2234208" y="82004"/>
                </a:cubicBezTo>
                <a:close/>
                <a:moveTo>
                  <a:pt x="1948457" y="82004"/>
                </a:moveTo>
                <a:cubicBezTo>
                  <a:pt x="1934170" y="82004"/>
                  <a:pt x="1922338" y="86791"/>
                  <a:pt x="1912962" y="96366"/>
                </a:cubicBezTo>
                <a:cubicBezTo>
                  <a:pt x="1903586" y="105941"/>
                  <a:pt x="1897806" y="119658"/>
                  <a:pt x="1895623" y="137517"/>
                </a:cubicBezTo>
                <a:lnTo>
                  <a:pt x="1993552" y="137517"/>
                </a:lnTo>
                <a:cubicBezTo>
                  <a:pt x="1992957" y="119955"/>
                  <a:pt x="1988740" y="106313"/>
                  <a:pt x="1980902" y="96589"/>
                </a:cubicBezTo>
                <a:cubicBezTo>
                  <a:pt x="1973064" y="86866"/>
                  <a:pt x="1962249" y="82004"/>
                  <a:pt x="1948457" y="82004"/>
                </a:cubicBezTo>
                <a:close/>
                <a:moveTo>
                  <a:pt x="1521618" y="82004"/>
                </a:moveTo>
                <a:cubicBezTo>
                  <a:pt x="1505644" y="82004"/>
                  <a:pt x="1492448" y="88131"/>
                  <a:pt x="1482030" y="100384"/>
                </a:cubicBezTo>
                <a:cubicBezTo>
                  <a:pt x="1471612" y="112638"/>
                  <a:pt x="1466403" y="129480"/>
                  <a:pt x="1466403" y="150912"/>
                </a:cubicBezTo>
                <a:cubicBezTo>
                  <a:pt x="1466403" y="171946"/>
                  <a:pt x="1471091" y="188193"/>
                  <a:pt x="1480467" y="199653"/>
                </a:cubicBezTo>
                <a:cubicBezTo>
                  <a:pt x="1489844" y="211112"/>
                  <a:pt x="1501924" y="216842"/>
                  <a:pt x="1516707" y="216842"/>
                </a:cubicBezTo>
                <a:cubicBezTo>
                  <a:pt x="1534070" y="216842"/>
                  <a:pt x="1547514" y="211460"/>
                  <a:pt x="1557039" y="200695"/>
                </a:cubicBezTo>
                <a:cubicBezTo>
                  <a:pt x="1566564" y="189929"/>
                  <a:pt x="1571327" y="176808"/>
                  <a:pt x="1571327" y="161329"/>
                </a:cubicBezTo>
                <a:lnTo>
                  <a:pt x="1571327" y="132903"/>
                </a:lnTo>
                <a:cubicBezTo>
                  <a:pt x="1571327" y="118715"/>
                  <a:pt x="1566837" y="106685"/>
                  <a:pt x="1557858" y="96812"/>
                </a:cubicBezTo>
                <a:cubicBezTo>
                  <a:pt x="1548879" y="86940"/>
                  <a:pt x="1536799" y="82004"/>
                  <a:pt x="1521618" y="82004"/>
                </a:cubicBezTo>
                <a:close/>
                <a:moveTo>
                  <a:pt x="2375148" y="73223"/>
                </a:moveTo>
                <a:lnTo>
                  <a:pt x="2390477" y="73223"/>
                </a:lnTo>
                <a:lnTo>
                  <a:pt x="2435870" y="194518"/>
                </a:lnTo>
                <a:cubicBezTo>
                  <a:pt x="2438052" y="200372"/>
                  <a:pt x="2439590" y="205680"/>
                  <a:pt x="2440483" y="210443"/>
                </a:cubicBezTo>
                <a:lnTo>
                  <a:pt x="2441078" y="210443"/>
                </a:lnTo>
                <a:cubicBezTo>
                  <a:pt x="2442368" y="204192"/>
                  <a:pt x="2443807" y="199082"/>
                  <a:pt x="2445394" y="195113"/>
                </a:cubicBezTo>
                <a:lnTo>
                  <a:pt x="2492275" y="73223"/>
                </a:lnTo>
                <a:lnTo>
                  <a:pt x="2507158" y="73223"/>
                </a:lnTo>
                <a:lnTo>
                  <a:pt x="2446585" y="225623"/>
                </a:lnTo>
                <a:lnTo>
                  <a:pt x="2434084" y="225623"/>
                </a:lnTo>
                <a:close/>
                <a:moveTo>
                  <a:pt x="2329904" y="73223"/>
                </a:moveTo>
                <a:lnTo>
                  <a:pt x="2343596" y="73223"/>
                </a:lnTo>
                <a:lnTo>
                  <a:pt x="2343596" y="225623"/>
                </a:lnTo>
                <a:lnTo>
                  <a:pt x="2329904" y="225623"/>
                </a:lnTo>
                <a:close/>
                <a:moveTo>
                  <a:pt x="910679" y="73223"/>
                </a:moveTo>
                <a:lnTo>
                  <a:pt x="924371" y="73223"/>
                </a:lnTo>
                <a:lnTo>
                  <a:pt x="924371" y="225623"/>
                </a:lnTo>
                <a:lnTo>
                  <a:pt x="910679" y="225623"/>
                </a:lnTo>
                <a:close/>
                <a:moveTo>
                  <a:pt x="3015258" y="70247"/>
                </a:moveTo>
                <a:cubicBezTo>
                  <a:pt x="3020913" y="70247"/>
                  <a:pt x="3025973" y="71140"/>
                  <a:pt x="3030438" y="72926"/>
                </a:cubicBezTo>
                <a:lnTo>
                  <a:pt x="3030438" y="87511"/>
                </a:lnTo>
                <a:cubicBezTo>
                  <a:pt x="3025874" y="84237"/>
                  <a:pt x="3020516" y="82599"/>
                  <a:pt x="3014364" y="82599"/>
                </a:cubicBezTo>
                <a:cubicBezTo>
                  <a:pt x="3002359" y="82599"/>
                  <a:pt x="2992288" y="88801"/>
                  <a:pt x="2984152" y="101203"/>
                </a:cubicBezTo>
                <a:cubicBezTo>
                  <a:pt x="2976016" y="113605"/>
                  <a:pt x="2971948" y="131217"/>
                  <a:pt x="2971948" y="154037"/>
                </a:cubicBezTo>
                <a:lnTo>
                  <a:pt x="2971948" y="225623"/>
                </a:lnTo>
                <a:lnTo>
                  <a:pt x="2958554" y="225623"/>
                </a:lnTo>
                <a:lnTo>
                  <a:pt x="2958554" y="73223"/>
                </a:lnTo>
                <a:lnTo>
                  <a:pt x="2971948" y="73223"/>
                </a:lnTo>
                <a:lnTo>
                  <a:pt x="2971948" y="107007"/>
                </a:lnTo>
                <a:lnTo>
                  <a:pt x="2972544" y="107007"/>
                </a:lnTo>
                <a:cubicBezTo>
                  <a:pt x="2976016" y="95399"/>
                  <a:pt x="2981523" y="86370"/>
                  <a:pt x="2989064" y="79921"/>
                </a:cubicBezTo>
                <a:cubicBezTo>
                  <a:pt x="2996604" y="73471"/>
                  <a:pt x="3005335" y="70247"/>
                  <a:pt x="3015258" y="70247"/>
                </a:cubicBezTo>
                <a:close/>
                <a:moveTo>
                  <a:pt x="186333" y="70247"/>
                </a:moveTo>
                <a:cubicBezTo>
                  <a:pt x="191988" y="70247"/>
                  <a:pt x="197048" y="71140"/>
                  <a:pt x="201513" y="72926"/>
                </a:cubicBezTo>
                <a:lnTo>
                  <a:pt x="201513" y="87511"/>
                </a:lnTo>
                <a:cubicBezTo>
                  <a:pt x="196949" y="84237"/>
                  <a:pt x="191591" y="82599"/>
                  <a:pt x="185440" y="82599"/>
                </a:cubicBezTo>
                <a:cubicBezTo>
                  <a:pt x="173434" y="82599"/>
                  <a:pt x="163363" y="88801"/>
                  <a:pt x="155228" y="101203"/>
                </a:cubicBezTo>
                <a:cubicBezTo>
                  <a:pt x="147092" y="113605"/>
                  <a:pt x="143024" y="131217"/>
                  <a:pt x="143024" y="154037"/>
                </a:cubicBezTo>
                <a:lnTo>
                  <a:pt x="143024" y="225623"/>
                </a:lnTo>
                <a:lnTo>
                  <a:pt x="129629" y="225623"/>
                </a:lnTo>
                <a:lnTo>
                  <a:pt x="129629" y="73223"/>
                </a:lnTo>
                <a:lnTo>
                  <a:pt x="143024" y="73223"/>
                </a:lnTo>
                <a:lnTo>
                  <a:pt x="143024" y="107007"/>
                </a:lnTo>
                <a:lnTo>
                  <a:pt x="143619" y="107007"/>
                </a:lnTo>
                <a:cubicBezTo>
                  <a:pt x="147092" y="95399"/>
                  <a:pt x="152598" y="86370"/>
                  <a:pt x="160139" y="79921"/>
                </a:cubicBezTo>
                <a:cubicBezTo>
                  <a:pt x="167679" y="73471"/>
                  <a:pt x="176411" y="70247"/>
                  <a:pt x="186333" y="70247"/>
                </a:cubicBezTo>
                <a:close/>
                <a:moveTo>
                  <a:pt x="3261717" y="69503"/>
                </a:moveTo>
                <a:cubicBezTo>
                  <a:pt x="3277393" y="69503"/>
                  <a:pt x="3289522" y="74364"/>
                  <a:pt x="3298105" y="84088"/>
                </a:cubicBezTo>
                <a:cubicBezTo>
                  <a:pt x="3306688" y="93811"/>
                  <a:pt x="3310979" y="107950"/>
                  <a:pt x="3310979" y="126504"/>
                </a:cubicBezTo>
                <a:lnTo>
                  <a:pt x="3310979" y="225623"/>
                </a:lnTo>
                <a:lnTo>
                  <a:pt x="3297287" y="225623"/>
                </a:lnTo>
                <a:lnTo>
                  <a:pt x="3297287" y="195113"/>
                </a:lnTo>
                <a:lnTo>
                  <a:pt x="3296691" y="195113"/>
                </a:lnTo>
                <a:cubicBezTo>
                  <a:pt x="3291830" y="205531"/>
                  <a:pt x="3284760" y="213841"/>
                  <a:pt x="3275483" y="220042"/>
                </a:cubicBezTo>
                <a:cubicBezTo>
                  <a:pt x="3266206" y="226243"/>
                  <a:pt x="3255912" y="229344"/>
                  <a:pt x="3244602" y="229344"/>
                </a:cubicBezTo>
                <a:cubicBezTo>
                  <a:pt x="3230116" y="229344"/>
                  <a:pt x="3218656" y="225276"/>
                  <a:pt x="3210222" y="217140"/>
                </a:cubicBezTo>
                <a:cubicBezTo>
                  <a:pt x="3201788" y="209004"/>
                  <a:pt x="3197572" y="198735"/>
                  <a:pt x="3197572" y="186333"/>
                </a:cubicBezTo>
                <a:cubicBezTo>
                  <a:pt x="3197572" y="159742"/>
                  <a:pt x="3215183" y="143669"/>
                  <a:pt x="3250406" y="138112"/>
                </a:cubicBezTo>
                <a:lnTo>
                  <a:pt x="3297287" y="131117"/>
                </a:lnTo>
                <a:cubicBezTo>
                  <a:pt x="3297287" y="98375"/>
                  <a:pt x="3284983" y="82004"/>
                  <a:pt x="3260377" y="82004"/>
                </a:cubicBezTo>
                <a:cubicBezTo>
                  <a:pt x="3243609" y="82004"/>
                  <a:pt x="3227288" y="88751"/>
                  <a:pt x="3211413" y="102245"/>
                </a:cubicBezTo>
                <a:lnTo>
                  <a:pt x="3211413" y="85725"/>
                </a:lnTo>
                <a:cubicBezTo>
                  <a:pt x="3217068" y="81260"/>
                  <a:pt x="3224733" y="77440"/>
                  <a:pt x="3234407" y="74265"/>
                </a:cubicBezTo>
                <a:cubicBezTo>
                  <a:pt x="3244081" y="71090"/>
                  <a:pt x="3253184" y="69503"/>
                  <a:pt x="3261717" y="69503"/>
                </a:cubicBezTo>
                <a:close/>
                <a:moveTo>
                  <a:pt x="3111103" y="69503"/>
                </a:moveTo>
                <a:cubicBezTo>
                  <a:pt x="3130053" y="69503"/>
                  <a:pt x="3144589" y="76150"/>
                  <a:pt x="3154709" y="89446"/>
                </a:cubicBezTo>
                <a:cubicBezTo>
                  <a:pt x="3164830" y="102741"/>
                  <a:pt x="3169890" y="120898"/>
                  <a:pt x="3169890" y="143917"/>
                </a:cubicBezTo>
                <a:lnTo>
                  <a:pt x="3169890" y="150019"/>
                </a:lnTo>
                <a:lnTo>
                  <a:pt x="3057078" y="150019"/>
                </a:lnTo>
                <a:cubicBezTo>
                  <a:pt x="3057078" y="170954"/>
                  <a:pt x="3061915" y="187325"/>
                  <a:pt x="3071589" y="199132"/>
                </a:cubicBezTo>
                <a:cubicBezTo>
                  <a:pt x="3081263" y="210939"/>
                  <a:pt x="3094533" y="216842"/>
                  <a:pt x="3111400" y="216842"/>
                </a:cubicBezTo>
                <a:cubicBezTo>
                  <a:pt x="3128466" y="216842"/>
                  <a:pt x="3145135" y="210542"/>
                  <a:pt x="3161406" y="197941"/>
                </a:cubicBezTo>
                <a:lnTo>
                  <a:pt x="3161406" y="212526"/>
                </a:lnTo>
                <a:cubicBezTo>
                  <a:pt x="3145631" y="223738"/>
                  <a:pt x="3128020" y="229344"/>
                  <a:pt x="3108572" y="229344"/>
                </a:cubicBezTo>
                <a:cubicBezTo>
                  <a:pt x="3088927" y="229344"/>
                  <a:pt x="3073052" y="222299"/>
                  <a:pt x="3060948" y="208210"/>
                </a:cubicBezTo>
                <a:cubicBezTo>
                  <a:pt x="3048843" y="194121"/>
                  <a:pt x="3042790" y="174228"/>
                  <a:pt x="3042790" y="148530"/>
                </a:cubicBezTo>
                <a:cubicBezTo>
                  <a:pt x="3042790" y="126305"/>
                  <a:pt x="3049116" y="107578"/>
                  <a:pt x="3061766" y="92348"/>
                </a:cubicBezTo>
                <a:cubicBezTo>
                  <a:pt x="3074416" y="77118"/>
                  <a:pt x="3090862" y="69503"/>
                  <a:pt x="3111103" y="69503"/>
                </a:cubicBezTo>
                <a:close/>
                <a:moveTo>
                  <a:pt x="2596753" y="69503"/>
                </a:moveTo>
                <a:cubicBezTo>
                  <a:pt x="2615704" y="69503"/>
                  <a:pt x="2630239" y="76150"/>
                  <a:pt x="2640359" y="89446"/>
                </a:cubicBezTo>
                <a:cubicBezTo>
                  <a:pt x="2650480" y="102741"/>
                  <a:pt x="2655540" y="120898"/>
                  <a:pt x="2655540" y="143917"/>
                </a:cubicBezTo>
                <a:lnTo>
                  <a:pt x="2655540" y="150019"/>
                </a:lnTo>
                <a:lnTo>
                  <a:pt x="2542728" y="150019"/>
                </a:lnTo>
                <a:cubicBezTo>
                  <a:pt x="2542728" y="170954"/>
                  <a:pt x="2547565" y="187325"/>
                  <a:pt x="2557239" y="199132"/>
                </a:cubicBezTo>
                <a:cubicBezTo>
                  <a:pt x="2566913" y="210939"/>
                  <a:pt x="2580183" y="216842"/>
                  <a:pt x="2597050" y="216842"/>
                </a:cubicBezTo>
                <a:cubicBezTo>
                  <a:pt x="2614116" y="216842"/>
                  <a:pt x="2630785" y="210542"/>
                  <a:pt x="2647056" y="197941"/>
                </a:cubicBezTo>
                <a:lnTo>
                  <a:pt x="2647056" y="212526"/>
                </a:lnTo>
                <a:cubicBezTo>
                  <a:pt x="2631281" y="223738"/>
                  <a:pt x="2613670" y="229344"/>
                  <a:pt x="2594222" y="229344"/>
                </a:cubicBezTo>
                <a:cubicBezTo>
                  <a:pt x="2574577" y="229344"/>
                  <a:pt x="2558702" y="222299"/>
                  <a:pt x="2546598" y="208210"/>
                </a:cubicBezTo>
                <a:cubicBezTo>
                  <a:pt x="2534493" y="194121"/>
                  <a:pt x="2528440" y="174228"/>
                  <a:pt x="2528440" y="148530"/>
                </a:cubicBezTo>
                <a:cubicBezTo>
                  <a:pt x="2528440" y="126305"/>
                  <a:pt x="2534766" y="107578"/>
                  <a:pt x="2547416" y="92348"/>
                </a:cubicBezTo>
                <a:cubicBezTo>
                  <a:pt x="2560066" y="77118"/>
                  <a:pt x="2576512" y="69503"/>
                  <a:pt x="2596753" y="69503"/>
                </a:cubicBezTo>
                <a:close/>
                <a:moveTo>
                  <a:pt x="2234803" y="69503"/>
                </a:moveTo>
                <a:cubicBezTo>
                  <a:pt x="2253754" y="69503"/>
                  <a:pt x="2268289" y="76150"/>
                  <a:pt x="2278409" y="89446"/>
                </a:cubicBezTo>
                <a:cubicBezTo>
                  <a:pt x="2288530" y="102741"/>
                  <a:pt x="2293590" y="120898"/>
                  <a:pt x="2293590" y="143917"/>
                </a:cubicBezTo>
                <a:lnTo>
                  <a:pt x="2293590" y="150019"/>
                </a:lnTo>
                <a:lnTo>
                  <a:pt x="2180778" y="150019"/>
                </a:lnTo>
                <a:cubicBezTo>
                  <a:pt x="2180778" y="170954"/>
                  <a:pt x="2185615" y="187325"/>
                  <a:pt x="2195289" y="199132"/>
                </a:cubicBezTo>
                <a:cubicBezTo>
                  <a:pt x="2204963" y="210939"/>
                  <a:pt x="2218233" y="216842"/>
                  <a:pt x="2235100" y="216842"/>
                </a:cubicBezTo>
                <a:cubicBezTo>
                  <a:pt x="2252166" y="216842"/>
                  <a:pt x="2268835" y="210542"/>
                  <a:pt x="2285106" y="197941"/>
                </a:cubicBezTo>
                <a:lnTo>
                  <a:pt x="2285106" y="212526"/>
                </a:lnTo>
                <a:cubicBezTo>
                  <a:pt x="2269331" y="223738"/>
                  <a:pt x="2251720" y="229344"/>
                  <a:pt x="2232272" y="229344"/>
                </a:cubicBezTo>
                <a:cubicBezTo>
                  <a:pt x="2212627" y="229344"/>
                  <a:pt x="2196752" y="222299"/>
                  <a:pt x="2184648" y="208210"/>
                </a:cubicBezTo>
                <a:cubicBezTo>
                  <a:pt x="2172543" y="194121"/>
                  <a:pt x="2166490" y="174228"/>
                  <a:pt x="2166490" y="148530"/>
                </a:cubicBezTo>
                <a:cubicBezTo>
                  <a:pt x="2166490" y="126305"/>
                  <a:pt x="2172816" y="107578"/>
                  <a:pt x="2185466" y="92348"/>
                </a:cubicBezTo>
                <a:cubicBezTo>
                  <a:pt x="2198116" y="77118"/>
                  <a:pt x="2214562" y="69503"/>
                  <a:pt x="2234803" y="69503"/>
                </a:cubicBezTo>
                <a:close/>
                <a:moveTo>
                  <a:pt x="2109638" y="69503"/>
                </a:moveTo>
                <a:cubicBezTo>
                  <a:pt x="2121247" y="69503"/>
                  <a:pt x="2132508" y="71884"/>
                  <a:pt x="2143422" y="76646"/>
                </a:cubicBezTo>
                <a:lnTo>
                  <a:pt x="2143422" y="92124"/>
                </a:lnTo>
                <a:cubicBezTo>
                  <a:pt x="2132508" y="85378"/>
                  <a:pt x="2120552" y="82004"/>
                  <a:pt x="2107555" y="82004"/>
                </a:cubicBezTo>
                <a:cubicBezTo>
                  <a:pt x="2089695" y="82004"/>
                  <a:pt x="2075210" y="88429"/>
                  <a:pt x="2064097" y="101277"/>
                </a:cubicBezTo>
                <a:cubicBezTo>
                  <a:pt x="2052984" y="114126"/>
                  <a:pt x="2047428" y="130770"/>
                  <a:pt x="2047428" y="151209"/>
                </a:cubicBezTo>
                <a:cubicBezTo>
                  <a:pt x="2047428" y="170954"/>
                  <a:pt x="2052513" y="186829"/>
                  <a:pt x="2062683" y="198834"/>
                </a:cubicBezTo>
                <a:cubicBezTo>
                  <a:pt x="2072853" y="210840"/>
                  <a:pt x="2086272" y="216842"/>
                  <a:pt x="2102941" y="216842"/>
                </a:cubicBezTo>
                <a:cubicBezTo>
                  <a:pt x="2118221" y="216842"/>
                  <a:pt x="2131516" y="212774"/>
                  <a:pt x="2142827" y="204638"/>
                </a:cubicBezTo>
                <a:lnTo>
                  <a:pt x="2142827" y="218926"/>
                </a:lnTo>
                <a:cubicBezTo>
                  <a:pt x="2131516" y="225871"/>
                  <a:pt x="2118022" y="229344"/>
                  <a:pt x="2102346" y="229344"/>
                </a:cubicBezTo>
                <a:cubicBezTo>
                  <a:pt x="2081609" y="229344"/>
                  <a:pt x="2064890" y="222225"/>
                  <a:pt x="2052190" y="207987"/>
                </a:cubicBezTo>
                <a:cubicBezTo>
                  <a:pt x="2039491" y="193749"/>
                  <a:pt x="2033140" y="175121"/>
                  <a:pt x="2033140" y="152102"/>
                </a:cubicBezTo>
                <a:cubicBezTo>
                  <a:pt x="2033140" y="127893"/>
                  <a:pt x="2040284" y="108074"/>
                  <a:pt x="2054572" y="92645"/>
                </a:cubicBezTo>
                <a:cubicBezTo>
                  <a:pt x="2068859" y="77217"/>
                  <a:pt x="2087215" y="69503"/>
                  <a:pt x="2109638" y="69503"/>
                </a:cubicBezTo>
                <a:close/>
                <a:moveTo>
                  <a:pt x="1949053" y="69503"/>
                </a:moveTo>
                <a:cubicBezTo>
                  <a:pt x="1968003" y="69503"/>
                  <a:pt x="1982539" y="76150"/>
                  <a:pt x="1992659" y="89446"/>
                </a:cubicBezTo>
                <a:cubicBezTo>
                  <a:pt x="2002780" y="102741"/>
                  <a:pt x="2007840" y="120898"/>
                  <a:pt x="2007840" y="143917"/>
                </a:cubicBezTo>
                <a:lnTo>
                  <a:pt x="2007840" y="150019"/>
                </a:lnTo>
                <a:lnTo>
                  <a:pt x="1895028" y="150019"/>
                </a:lnTo>
                <a:cubicBezTo>
                  <a:pt x="1895028" y="170954"/>
                  <a:pt x="1899865" y="187325"/>
                  <a:pt x="1909539" y="199132"/>
                </a:cubicBezTo>
                <a:cubicBezTo>
                  <a:pt x="1919213" y="210939"/>
                  <a:pt x="1932483" y="216842"/>
                  <a:pt x="1949350" y="216842"/>
                </a:cubicBezTo>
                <a:cubicBezTo>
                  <a:pt x="1966416" y="216842"/>
                  <a:pt x="1983085" y="210542"/>
                  <a:pt x="1999356" y="197941"/>
                </a:cubicBezTo>
                <a:lnTo>
                  <a:pt x="1999356" y="212526"/>
                </a:lnTo>
                <a:cubicBezTo>
                  <a:pt x="1983581" y="223738"/>
                  <a:pt x="1965969" y="229344"/>
                  <a:pt x="1946523" y="229344"/>
                </a:cubicBezTo>
                <a:cubicBezTo>
                  <a:pt x="1926877" y="229344"/>
                  <a:pt x="1911002" y="222299"/>
                  <a:pt x="1898898" y="208210"/>
                </a:cubicBezTo>
                <a:cubicBezTo>
                  <a:pt x="1886793" y="194121"/>
                  <a:pt x="1880741" y="174228"/>
                  <a:pt x="1880741" y="148530"/>
                </a:cubicBezTo>
                <a:cubicBezTo>
                  <a:pt x="1880741" y="126305"/>
                  <a:pt x="1887066" y="107578"/>
                  <a:pt x="1899716" y="92348"/>
                </a:cubicBezTo>
                <a:cubicBezTo>
                  <a:pt x="1912367" y="77118"/>
                  <a:pt x="1928812" y="69503"/>
                  <a:pt x="1949053" y="69503"/>
                </a:cubicBezTo>
                <a:close/>
                <a:moveTo>
                  <a:pt x="1367581" y="69503"/>
                </a:moveTo>
                <a:cubicBezTo>
                  <a:pt x="1384052" y="69503"/>
                  <a:pt x="1396652" y="74984"/>
                  <a:pt x="1405384" y="85948"/>
                </a:cubicBezTo>
                <a:cubicBezTo>
                  <a:pt x="1414115" y="96912"/>
                  <a:pt x="1418480" y="112563"/>
                  <a:pt x="1418480" y="132903"/>
                </a:cubicBezTo>
                <a:lnTo>
                  <a:pt x="1418480" y="225623"/>
                </a:lnTo>
                <a:lnTo>
                  <a:pt x="1404788" y="225623"/>
                </a:lnTo>
                <a:lnTo>
                  <a:pt x="1404788" y="136922"/>
                </a:lnTo>
                <a:cubicBezTo>
                  <a:pt x="1404788" y="100310"/>
                  <a:pt x="1391592" y="82004"/>
                  <a:pt x="1365200" y="82004"/>
                </a:cubicBezTo>
                <a:cubicBezTo>
                  <a:pt x="1350516" y="82004"/>
                  <a:pt x="1338460" y="87387"/>
                  <a:pt x="1329035" y="98152"/>
                </a:cubicBezTo>
                <a:cubicBezTo>
                  <a:pt x="1319609" y="108917"/>
                  <a:pt x="1314896" y="122237"/>
                  <a:pt x="1314896" y="138112"/>
                </a:cubicBezTo>
                <a:lnTo>
                  <a:pt x="1314896" y="225623"/>
                </a:lnTo>
                <a:lnTo>
                  <a:pt x="1301204" y="225623"/>
                </a:lnTo>
                <a:lnTo>
                  <a:pt x="1301204" y="73223"/>
                </a:lnTo>
                <a:lnTo>
                  <a:pt x="1314896" y="73223"/>
                </a:lnTo>
                <a:lnTo>
                  <a:pt x="1314896" y="100905"/>
                </a:lnTo>
                <a:lnTo>
                  <a:pt x="1315491" y="100905"/>
                </a:lnTo>
                <a:cubicBezTo>
                  <a:pt x="1326604" y="79970"/>
                  <a:pt x="1343967" y="69503"/>
                  <a:pt x="1367581" y="69503"/>
                </a:cubicBezTo>
                <a:close/>
                <a:moveTo>
                  <a:pt x="1204317" y="69503"/>
                </a:moveTo>
                <a:cubicBezTo>
                  <a:pt x="1219993" y="69503"/>
                  <a:pt x="1232123" y="74364"/>
                  <a:pt x="1240705" y="84088"/>
                </a:cubicBezTo>
                <a:cubicBezTo>
                  <a:pt x="1249288" y="93811"/>
                  <a:pt x="1253579" y="107950"/>
                  <a:pt x="1253579" y="126504"/>
                </a:cubicBezTo>
                <a:lnTo>
                  <a:pt x="1253579" y="225623"/>
                </a:lnTo>
                <a:lnTo>
                  <a:pt x="1239887" y="225623"/>
                </a:lnTo>
                <a:lnTo>
                  <a:pt x="1239887" y="195113"/>
                </a:lnTo>
                <a:lnTo>
                  <a:pt x="1239291" y="195113"/>
                </a:lnTo>
                <a:cubicBezTo>
                  <a:pt x="1234430" y="205531"/>
                  <a:pt x="1227360" y="213841"/>
                  <a:pt x="1218083" y="220042"/>
                </a:cubicBezTo>
                <a:cubicBezTo>
                  <a:pt x="1208806" y="226243"/>
                  <a:pt x="1198512" y="229344"/>
                  <a:pt x="1187202" y="229344"/>
                </a:cubicBezTo>
                <a:cubicBezTo>
                  <a:pt x="1172716" y="229344"/>
                  <a:pt x="1161256" y="225276"/>
                  <a:pt x="1152822" y="217140"/>
                </a:cubicBezTo>
                <a:cubicBezTo>
                  <a:pt x="1144389" y="209004"/>
                  <a:pt x="1140172" y="198735"/>
                  <a:pt x="1140172" y="186333"/>
                </a:cubicBezTo>
                <a:cubicBezTo>
                  <a:pt x="1140172" y="159742"/>
                  <a:pt x="1157783" y="143669"/>
                  <a:pt x="1193006" y="138112"/>
                </a:cubicBezTo>
                <a:lnTo>
                  <a:pt x="1239887" y="131117"/>
                </a:lnTo>
                <a:cubicBezTo>
                  <a:pt x="1239887" y="98375"/>
                  <a:pt x="1227584" y="82004"/>
                  <a:pt x="1202977" y="82004"/>
                </a:cubicBezTo>
                <a:cubicBezTo>
                  <a:pt x="1186209" y="82004"/>
                  <a:pt x="1169888" y="88751"/>
                  <a:pt x="1154013" y="102245"/>
                </a:cubicBezTo>
                <a:lnTo>
                  <a:pt x="1154013" y="85725"/>
                </a:lnTo>
                <a:cubicBezTo>
                  <a:pt x="1159668" y="81260"/>
                  <a:pt x="1167333" y="77440"/>
                  <a:pt x="1177007" y="74265"/>
                </a:cubicBezTo>
                <a:cubicBezTo>
                  <a:pt x="1186681" y="71090"/>
                  <a:pt x="1195784" y="69503"/>
                  <a:pt x="1204317" y="69503"/>
                </a:cubicBezTo>
                <a:close/>
                <a:moveTo>
                  <a:pt x="723900" y="69503"/>
                </a:moveTo>
                <a:cubicBezTo>
                  <a:pt x="735012" y="69503"/>
                  <a:pt x="744512" y="72702"/>
                  <a:pt x="752400" y="79102"/>
                </a:cubicBezTo>
                <a:cubicBezTo>
                  <a:pt x="760288" y="85502"/>
                  <a:pt x="765621" y="93910"/>
                  <a:pt x="768399" y="104328"/>
                </a:cubicBezTo>
                <a:cubicBezTo>
                  <a:pt x="773162" y="93315"/>
                  <a:pt x="779983" y="84757"/>
                  <a:pt x="788863" y="78655"/>
                </a:cubicBezTo>
                <a:cubicBezTo>
                  <a:pt x="797743" y="72554"/>
                  <a:pt x="807392" y="69503"/>
                  <a:pt x="817810" y="69503"/>
                </a:cubicBezTo>
                <a:cubicBezTo>
                  <a:pt x="851148" y="69503"/>
                  <a:pt x="867817" y="90140"/>
                  <a:pt x="867817" y="131415"/>
                </a:cubicBezTo>
                <a:lnTo>
                  <a:pt x="867817" y="225623"/>
                </a:lnTo>
                <a:lnTo>
                  <a:pt x="854124" y="225623"/>
                </a:lnTo>
                <a:lnTo>
                  <a:pt x="854124" y="133945"/>
                </a:lnTo>
                <a:cubicBezTo>
                  <a:pt x="854124" y="114796"/>
                  <a:pt x="851123" y="101352"/>
                  <a:pt x="845120" y="93613"/>
                </a:cubicBezTo>
                <a:cubicBezTo>
                  <a:pt x="839117" y="85874"/>
                  <a:pt x="829617" y="82004"/>
                  <a:pt x="816620" y="82004"/>
                </a:cubicBezTo>
                <a:cubicBezTo>
                  <a:pt x="804614" y="82004"/>
                  <a:pt x="794246" y="87163"/>
                  <a:pt x="785515" y="97482"/>
                </a:cubicBezTo>
                <a:cubicBezTo>
                  <a:pt x="776783" y="107801"/>
                  <a:pt x="772418" y="120749"/>
                  <a:pt x="772418" y="136326"/>
                </a:cubicBezTo>
                <a:lnTo>
                  <a:pt x="772418" y="225623"/>
                </a:lnTo>
                <a:lnTo>
                  <a:pt x="758726" y="225623"/>
                </a:lnTo>
                <a:lnTo>
                  <a:pt x="758726" y="132903"/>
                </a:lnTo>
                <a:cubicBezTo>
                  <a:pt x="758726" y="98971"/>
                  <a:pt x="745827" y="82004"/>
                  <a:pt x="720030" y="82004"/>
                </a:cubicBezTo>
                <a:cubicBezTo>
                  <a:pt x="707628" y="82004"/>
                  <a:pt x="697309" y="87188"/>
                  <a:pt x="689074" y="97557"/>
                </a:cubicBezTo>
                <a:cubicBezTo>
                  <a:pt x="680839" y="107925"/>
                  <a:pt x="676721" y="121344"/>
                  <a:pt x="676721" y="137815"/>
                </a:cubicBezTo>
                <a:lnTo>
                  <a:pt x="676721" y="225623"/>
                </a:lnTo>
                <a:lnTo>
                  <a:pt x="663029" y="225623"/>
                </a:lnTo>
                <a:lnTo>
                  <a:pt x="663029" y="73223"/>
                </a:lnTo>
                <a:lnTo>
                  <a:pt x="676721" y="73223"/>
                </a:lnTo>
                <a:lnTo>
                  <a:pt x="676721" y="98524"/>
                </a:lnTo>
                <a:lnTo>
                  <a:pt x="677317" y="98524"/>
                </a:lnTo>
                <a:cubicBezTo>
                  <a:pt x="687933" y="79176"/>
                  <a:pt x="703461" y="69503"/>
                  <a:pt x="723900" y="69503"/>
                </a:cubicBezTo>
                <a:close/>
                <a:moveTo>
                  <a:pt x="590699" y="69503"/>
                </a:moveTo>
                <a:cubicBezTo>
                  <a:pt x="603795" y="69503"/>
                  <a:pt x="615007" y="72181"/>
                  <a:pt x="624334" y="77539"/>
                </a:cubicBezTo>
                <a:lnTo>
                  <a:pt x="624334" y="93017"/>
                </a:lnTo>
                <a:cubicBezTo>
                  <a:pt x="613023" y="85675"/>
                  <a:pt x="601315" y="82004"/>
                  <a:pt x="589210" y="82004"/>
                </a:cubicBezTo>
                <a:cubicBezTo>
                  <a:pt x="579189" y="82004"/>
                  <a:pt x="571103" y="84609"/>
                  <a:pt x="564951" y="89818"/>
                </a:cubicBezTo>
                <a:cubicBezTo>
                  <a:pt x="558800" y="95027"/>
                  <a:pt x="555724" y="101798"/>
                  <a:pt x="555724" y="110133"/>
                </a:cubicBezTo>
                <a:cubicBezTo>
                  <a:pt x="555724" y="117376"/>
                  <a:pt x="557659" y="123254"/>
                  <a:pt x="561528" y="127769"/>
                </a:cubicBezTo>
                <a:cubicBezTo>
                  <a:pt x="565398" y="132283"/>
                  <a:pt x="573931" y="137467"/>
                  <a:pt x="587127" y="143321"/>
                </a:cubicBezTo>
                <a:cubicBezTo>
                  <a:pt x="603002" y="150465"/>
                  <a:pt x="613916" y="157088"/>
                  <a:pt x="619869" y="163190"/>
                </a:cubicBezTo>
                <a:cubicBezTo>
                  <a:pt x="625822" y="169292"/>
                  <a:pt x="628799" y="177403"/>
                  <a:pt x="628799" y="187523"/>
                </a:cubicBezTo>
                <a:cubicBezTo>
                  <a:pt x="628799" y="199628"/>
                  <a:pt x="624259" y="209624"/>
                  <a:pt x="615181" y="217512"/>
                </a:cubicBezTo>
                <a:cubicBezTo>
                  <a:pt x="606102" y="225400"/>
                  <a:pt x="593576" y="229344"/>
                  <a:pt x="577602" y="229344"/>
                </a:cubicBezTo>
                <a:cubicBezTo>
                  <a:pt x="562917" y="229344"/>
                  <a:pt x="550664" y="225871"/>
                  <a:pt x="540841" y="218926"/>
                </a:cubicBezTo>
                <a:lnTo>
                  <a:pt x="540841" y="202406"/>
                </a:lnTo>
                <a:cubicBezTo>
                  <a:pt x="546001" y="206871"/>
                  <a:pt x="552251" y="210393"/>
                  <a:pt x="559594" y="212973"/>
                </a:cubicBezTo>
                <a:cubicBezTo>
                  <a:pt x="566936" y="215553"/>
                  <a:pt x="573286" y="216842"/>
                  <a:pt x="578644" y="216842"/>
                </a:cubicBezTo>
                <a:cubicBezTo>
                  <a:pt x="602555" y="216842"/>
                  <a:pt x="614511" y="207069"/>
                  <a:pt x="614511" y="187523"/>
                </a:cubicBezTo>
                <a:cubicBezTo>
                  <a:pt x="614511" y="180776"/>
                  <a:pt x="611882" y="175022"/>
                  <a:pt x="606623" y="170259"/>
                </a:cubicBezTo>
                <a:cubicBezTo>
                  <a:pt x="601365" y="165497"/>
                  <a:pt x="592832" y="160585"/>
                  <a:pt x="581025" y="155525"/>
                </a:cubicBezTo>
                <a:cubicBezTo>
                  <a:pt x="566440" y="149175"/>
                  <a:pt x="556195" y="142602"/>
                  <a:pt x="550292" y="135805"/>
                </a:cubicBezTo>
                <a:cubicBezTo>
                  <a:pt x="544388" y="129009"/>
                  <a:pt x="541436" y="120749"/>
                  <a:pt x="541436" y="111026"/>
                </a:cubicBezTo>
                <a:cubicBezTo>
                  <a:pt x="541436" y="98623"/>
                  <a:pt x="546174" y="88602"/>
                  <a:pt x="555650" y="80962"/>
                </a:cubicBezTo>
                <a:cubicBezTo>
                  <a:pt x="565125" y="73322"/>
                  <a:pt x="576808" y="69503"/>
                  <a:pt x="590699" y="69503"/>
                </a:cubicBezTo>
                <a:close/>
                <a:moveTo>
                  <a:pt x="453181" y="69503"/>
                </a:moveTo>
                <a:cubicBezTo>
                  <a:pt x="469652" y="69503"/>
                  <a:pt x="482252" y="74984"/>
                  <a:pt x="490984" y="85948"/>
                </a:cubicBezTo>
                <a:cubicBezTo>
                  <a:pt x="499715" y="96912"/>
                  <a:pt x="504081" y="112563"/>
                  <a:pt x="504081" y="132903"/>
                </a:cubicBezTo>
                <a:lnTo>
                  <a:pt x="504081" y="225623"/>
                </a:lnTo>
                <a:lnTo>
                  <a:pt x="490388" y="225623"/>
                </a:lnTo>
                <a:lnTo>
                  <a:pt x="490388" y="136922"/>
                </a:lnTo>
                <a:cubicBezTo>
                  <a:pt x="490388" y="100310"/>
                  <a:pt x="477192" y="82004"/>
                  <a:pt x="450800" y="82004"/>
                </a:cubicBezTo>
                <a:cubicBezTo>
                  <a:pt x="436116" y="82004"/>
                  <a:pt x="424061" y="87387"/>
                  <a:pt x="414635" y="98152"/>
                </a:cubicBezTo>
                <a:cubicBezTo>
                  <a:pt x="405209" y="108917"/>
                  <a:pt x="400496" y="122237"/>
                  <a:pt x="400496" y="138112"/>
                </a:cubicBezTo>
                <a:lnTo>
                  <a:pt x="400496" y="225623"/>
                </a:lnTo>
                <a:lnTo>
                  <a:pt x="386804" y="225623"/>
                </a:lnTo>
                <a:lnTo>
                  <a:pt x="386804" y="73223"/>
                </a:lnTo>
                <a:lnTo>
                  <a:pt x="400496" y="73223"/>
                </a:lnTo>
                <a:lnTo>
                  <a:pt x="400496" y="100905"/>
                </a:lnTo>
                <a:lnTo>
                  <a:pt x="401092" y="100905"/>
                </a:lnTo>
                <a:cubicBezTo>
                  <a:pt x="412204" y="79970"/>
                  <a:pt x="429567" y="69503"/>
                  <a:pt x="453181" y="69503"/>
                </a:cubicBezTo>
                <a:close/>
                <a:moveTo>
                  <a:pt x="289917" y="69503"/>
                </a:moveTo>
                <a:cubicBezTo>
                  <a:pt x="305594" y="69503"/>
                  <a:pt x="317723" y="74364"/>
                  <a:pt x="326305" y="84088"/>
                </a:cubicBezTo>
                <a:cubicBezTo>
                  <a:pt x="334888" y="93811"/>
                  <a:pt x="339179" y="107950"/>
                  <a:pt x="339179" y="126504"/>
                </a:cubicBezTo>
                <a:lnTo>
                  <a:pt x="339179" y="225623"/>
                </a:lnTo>
                <a:lnTo>
                  <a:pt x="325487" y="225623"/>
                </a:lnTo>
                <a:lnTo>
                  <a:pt x="325487" y="195113"/>
                </a:lnTo>
                <a:lnTo>
                  <a:pt x="324892" y="195113"/>
                </a:lnTo>
                <a:cubicBezTo>
                  <a:pt x="320030" y="205531"/>
                  <a:pt x="312960" y="213841"/>
                  <a:pt x="303684" y="220042"/>
                </a:cubicBezTo>
                <a:cubicBezTo>
                  <a:pt x="294407" y="226243"/>
                  <a:pt x="284113" y="229344"/>
                  <a:pt x="272802" y="229344"/>
                </a:cubicBezTo>
                <a:cubicBezTo>
                  <a:pt x="258316" y="229344"/>
                  <a:pt x="246856" y="225276"/>
                  <a:pt x="238422" y="217140"/>
                </a:cubicBezTo>
                <a:cubicBezTo>
                  <a:pt x="229989" y="209004"/>
                  <a:pt x="225772" y="198735"/>
                  <a:pt x="225772" y="186333"/>
                </a:cubicBezTo>
                <a:cubicBezTo>
                  <a:pt x="225772" y="159742"/>
                  <a:pt x="243383" y="143669"/>
                  <a:pt x="278606" y="138112"/>
                </a:cubicBezTo>
                <a:lnTo>
                  <a:pt x="325487" y="131117"/>
                </a:lnTo>
                <a:cubicBezTo>
                  <a:pt x="325487" y="98375"/>
                  <a:pt x="313184" y="82004"/>
                  <a:pt x="288578" y="82004"/>
                </a:cubicBezTo>
                <a:cubicBezTo>
                  <a:pt x="271810" y="82004"/>
                  <a:pt x="255488" y="88751"/>
                  <a:pt x="239613" y="102245"/>
                </a:cubicBezTo>
                <a:lnTo>
                  <a:pt x="239613" y="85725"/>
                </a:lnTo>
                <a:cubicBezTo>
                  <a:pt x="245269" y="81260"/>
                  <a:pt x="252933" y="77440"/>
                  <a:pt x="262607" y="74265"/>
                </a:cubicBezTo>
                <a:cubicBezTo>
                  <a:pt x="272281" y="71090"/>
                  <a:pt x="281384" y="69503"/>
                  <a:pt x="289917" y="69503"/>
                </a:cubicBezTo>
                <a:close/>
                <a:moveTo>
                  <a:pt x="2839045" y="30807"/>
                </a:moveTo>
                <a:cubicBezTo>
                  <a:pt x="2837358" y="37356"/>
                  <a:pt x="2835721" y="42664"/>
                  <a:pt x="2834134" y="46732"/>
                </a:cubicBezTo>
                <a:lnTo>
                  <a:pt x="2798266" y="145703"/>
                </a:lnTo>
                <a:lnTo>
                  <a:pt x="2880568" y="145703"/>
                </a:lnTo>
                <a:lnTo>
                  <a:pt x="2844552" y="47029"/>
                </a:lnTo>
                <a:cubicBezTo>
                  <a:pt x="2843460" y="44053"/>
                  <a:pt x="2842567" y="41126"/>
                  <a:pt x="2841872" y="38249"/>
                </a:cubicBezTo>
                <a:cubicBezTo>
                  <a:pt x="2841178" y="35768"/>
                  <a:pt x="2840434" y="33288"/>
                  <a:pt x="2839640" y="30807"/>
                </a:cubicBezTo>
                <a:close/>
                <a:moveTo>
                  <a:pt x="997446" y="29021"/>
                </a:moveTo>
                <a:lnTo>
                  <a:pt x="997446" y="73223"/>
                </a:lnTo>
                <a:lnTo>
                  <a:pt x="1037629" y="73223"/>
                </a:lnTo>
                <a:lnTo>
                  <a:pt x="1037629" y="85725"/>
                </a:lnTo>
                <a:lnTo>
                  <a:pt x="997446" y="85725"/>
                </a:lnTo>
                <a:lnTo>
                  <a:pt x="997446" y="186333"/>
                </a:lnTo>
                <a:cubicBezTo>
                  <a:pt x="997446" y="196850"/>
                  <a:pt x="999108" y="204465"/>
                  <a:pt x="1002431" y="209178"/>
                </a:cubicBezTo>
                <a:cubicBezTo>
                  <a:pt x="1005755" y="213891"/>
                  <a:pt x="1011386" y="216247"/>
                  <a:pt x="1019323" y="216247"/>
                </a:cubicBezTo>
                <a:cubicBezTo>
                  <a:pt x="1024979" y="216247"/>
                  <a:pt x="1031081" y="214412"/>
                  <a:pt x="1037629" y="210740"/>
                </a:cubicBezTo>
                <a:lnTo>
                  <a:pt x="1037629" y="223540"/>
                </a:lnTo>
                <a:cubicBezTo>
                  <a:pt x="1030486" y="226913"/>
                  <a:pt x="1023788" y="228600"/>
                  <a:pt x="1017537" y="228600"/>
                </a:cubicBezTo>
                <a:cubicBezTo>
                  <a:pt x="995015" y="228600"/>
                  <a:pt x="983753" y="215106"/>
                  <a:pt x="983753" y="188119"/>
                </a:cubicBezTo>
                <a:lnTo>
                  <a:pt x="983753" y="85725"/>
                </a:lnTo>
                <a:lnTo>
                  <a:pt x="956369" y="85725"/>
                </a:lnTo>
                <a:lnTo>
                  <a:pt x="956369" y="73223"/>
                </a:lnTo>
                <a:lnTo>
                  <a:pt x="983753" y="73223"/>
                </a:lnTo>
                <a:lnTo>
                  <a:pt x="983753" y="33635"/>
                </a:lnTo>
                <a:cubicBezTo>
                  <a:pt x="985936" y="32841"/>
                  <a:pt x="988218" y="32047"/>
                  <a:pt x="990600" y="31254"/>
                </a:cubicBezTo>
                <a:cubicBezTo>
                  <a:pt x="992981" y="30559"/>
                  <a:pt x="995263" y="29815"/>
                  <a:pt x="997446" y="29021"/>
                </a:cubicBezTo>
                <a:close/>
                <a:moveTo>
                  <a:pt x="1738014" y="25747"/>
                </a:moveTo>
                <a:lnTo>
                  <a:pt x="1738014" y="117128"/>
                </a:lnTo>
                <a:lnTo>
                  <a:pt x="1774775" y="117128"/>
                </a:lnTo>
                <a:cubicBezTo>
                  <a:pt x="1791047" y="117128"/>
                  <a:pt x="1803970" y="112861"/>
                  <a:pt x="1813545" y="104328"/>
                </a:cubicBezTo>
                <a:cubicBezTo>
                  <a:pt x="1823119" y="95796"/>
                  <a:pt x="1827907" y="84088"/>
                  <a:pt x="1827907" y="69205"/>
                </a:cubicBezTo>
                <a:cubicBezTo>
                  <a:pt x="1827907" y="55612"/>
                  <a:pt x="1823591" y="44971"/>
                  <a:pt x="1814958" y="37281"/>
                </a:cubicBezTo>
                <a:cubicBezTo>
                  <a:pt x="1806326" y="29592"/>
                  <a:pt x="1793974" y="25747"/>
                  <a:pt x="1777900" y="25747"/>
                </a:cubicBezTo>
                <a:close/>
                <a:moveTo>
                  <a:pt x="2832943" y="12204"/>
                </a:moveTo>
                <a:lnTo>
                  <a:pt x="2846933" y="12204"/>
                </a:lnTo>
                <a:lnTo>
                  <a:pt x="2926556" y="225623"/>
                </a:lnTo>
                <a:lnTo>
                  <a:pt x="2910036" y="225623"/>
                </a:lnTo>
                <a:lnTo>
                  <a:pt x="2885628" y="159246"/>
                </a:lnTo>
                <a:lnTo>
                  <a:pt x="2793057" y="159246"/>
                </a:lnTo>
                <a:lnTo>
                  <a:pt x="2768649" y="225623"/>
                </a:lnTo>
                <a:lnTo>
                  <a:pt x="2752427" y="225623"/>
                </a:lnTo>
                <a:close/>
                <a:moveTo>
                  <a:pt x="2336601" y="12204"/>
                </a:moveTo>
                <a:cubicBezTo>
                  <a:pt x="2339677" y="12204"/>
                  <a:pt x="2342381" y="13196"/>
                  <a:pt x="2344712" y="15180"/>
                </a:cubicBezTo>
                <a:cubicBezTo>
                  <a:pt x="2347044" y="17165"/>
                  <a:pt x="2348210" y="19844"/>
                  <a:pt x="2348210" y="23217"/>
                </a:cubicBezTo>
                <a:cubicBezTo>
                  <a:pt x="2348210" y="26392"/>
                  <a:pt x="2347069" y="29121"/>
                  <a:pt x="2344787" y="31403"/>
                </a:cubicBezTo>
                <a:cubicBezTo>
                  <a:pt x="2342504" y="33685"/>
                  <a:pt x="2339776" y="34826"/>
                  <a:pt x="2336601" y="34826"/>
                </a:cubicBezTo>
                <a:cubicBezTo>
                  <a:pt x="2333624" y="34826"/>
                  <a:pt x="2330995" y="33734"/>
                  <a:pt x="2328713" y="31551"/>
                </a:cubicBezTo>
                <a:cubicBezTo>
                  <a:pt x="2326431" y="29369"/>
                  <a:pt x="2325290" y="26590"/>
                  <a:pt x="2325290" y="23217"/>
                </a:cubicBezTo>
                <a:cubicBezTo>
                  <a:pt x="2325290" y="19943"/>
                  <a:pt x="2326456" y="17289"/>
                  <a:pt x="2328788" y="15255"/>
                </a:cubicBezTo>
                <a:cubicBezTo>
                  <a:pt x="2331119" y="13221"/>
                  <a:pt x="2333724" y="12204"/>
                  <a:pt x="2336601" y="12204"/>
                </a:cubicBezTo>
                <a:close/>
                <a:moveTo>
                  <a:pt x="1723280" y="12204"/>
                </a:moveTo>
                <a:lnTo>
                  <a:pt x="1782514" y="12204"/>
                </a:lnTo>
                <a:cubicBezTo>
                  <a:pt x="1801366" y="12204"/>
                  <a:pt x="1816174" y="17289"/>
                  <a:pt x="1826939" y="27459"/>
                </a:cubicBezTo>
                <a:cubicBezTo>
                  <a:pt x="1837704" y="37629"/>
                  <a:pt x="1843087" y="51048"/>
                  <a:pt x="1843087" y="67717"/>
                </a:cubicBezTo>
                <a:cubicBezTo>
                  <a:pt x="1843087" y="83096"/>
                  <a:pt x="1838672" y="95944"/>
                  <a:pt x="1829841" y="106263"/>
                </a:cubicBezTo>
                <a:cubicBezTo>
                  <a:pt x="1821011" y="116582"/>
                  <a:pt x="1808658" y="123229"/>
                  <a:pt x="1792783" y="126206"/>
                </a:cubicBezTo>
                <a:lnTo>
                  <a:pt x="1792783" y="126801"/>
                </a:lnTo>
                <a:cubicBezTo>
                  <a:pt x="1801217" y="130175"/>
                  <a:pt x="1809452" y="140444"/>
                  <a:pt x="1817489" y="157609"/>
                </a:cubicBezTo>
                <a:lnTo>
                  <a:pt x="1849189" y="225623"/>
                </a:lnTo>
                <a:lnTo>
                  <a:pt x="1832520" y="225623"/>
                </a:lnTo>
                <a:lnTo>
                  <a:pt x="1804094" y="163115"/>
                </a:lnTo>
                <a:cubicBezTo>
                  <a:pt x="1798240" y="150217"/>
                  <a:pt x="1792386" y="141560"/>
                  <a:pt x="1786532" y="137145"/>
                </a:cubicBezTo>
                <a:cubicBezTo>
                  <a:pt x="1780678" y="132730"/>
                  <a:pt x="1773336" y="130522"/>
                  <a:pt x="1764506" y="130522"/>
                </a:cubicBezTo>
                <a:lnTo>
                  <a:pt x="1738014" y="130522"/>
                </a:lnTo>
                <a:lnTo>
                  <a:pt x="1738014" y="225623"/>
                </a:lnTo>
                <a:lnTo>
                  <a:pt x="1723280" y="225623"/>
                </a:lnTo>
                <a:close/>
                <a:moveTo>
                  <a:pt x="917376" y="12204"/>
                </a:moveTo>
                <a:cubicBezTo>
                  <a:pt x="920452" y="12204"/>
                  <a:pt x="923156" y="13196"/>
                  <a:pt x="925487" y="15180"/>
                </a:cubicBezTo>
                <a:cubicBezTo>
                  <a:pt x="927819" y="17165"/>
                  <a:pt x="928985" y="19844"/>
                  <a:pt x="928985" y="23217"/>
                </a:cubicBezTo>
                <a:cubicBezTo>
                  <a:pt x="928985" y="26392"/>
                  <a:pt x="927844" y="29121"/>
                  <a:pt x="925562" y="31403"/>
                </a:cubicBezTo>
                <a:cubicBezTo>
                  <a:pt x="923280" y="33685"/>
                  <a:pt x="920551" y="34826"/>
                  <a:pt x="917376" y="34826"/>
                </a:cubicBezTo>
                <a:cubicBezTo>
                  <a:pt x="914400" y="34826"/>
                  <a:pt x="911770" y="33734"/>
                  <a:pt x="909488" y="31551"/>
                </a:cubicBezTo>
                <a:cubicBezTo>
                  <a:pt x="907206" y="29369"/>
                  <a:pt x="906065" y="26590"/>
                  <a:pt x="906065" y="23217"/>
                </a:cubicBezTo>
                <a:cubicBezTo>
                  <a:pt x="906065" y="19943"/>
                  <a:pt x="907231" y="17289"/>
                  <a:pt x="909563" y="15255"/>
                </a:cubicBezTo>
                <a:cubicBezTo>
                  <a:pt x="911894" y="13221"/>
                  <a:pt x="914499" y="12204"/>
                  <a:pt x="917376" y="12204"/>
                </a:cubicBezTo>
                <a:close/>
                <a:moveTo>
                  <a:pt x="0" y="12204"/>
                </a:moveTo>
                <a:lnTo>
                  <a:pt x="137815" y="12204"/>
                </a:lnTo>
                <a:lnTo>
                  <a:pt x="137815" y="25747"/>
                </a:lnTo>
                <a:lnTo>
                  <a:pt x="76200" y="25747"/>
                </a:lnTo>
                <a:lnTo>
                  <a:pt x="76200" y="225623"/>
                </a:lnTo>
                <a:lnTo>
                  <a:pt x="61615" y="225623"/>
                </a:lnTo>
                <a:lnTo>
                  <a:pt x="61615" y="25747"/>
                </a:lnTo>
                <a:lnTo>
                  <a:pt x="0" y="25747"/>
                </a:lnTo>
                <a:close/>
                <a:moveTo>
                  <a:pt x="1571327" y="0"/>
                </a:moveTo>
                <a:lnTo>
                  <a:pt x="1585019" y="0"/>
                </a:lnTo>
                <a:lnTo>
                  <a:pt x="1585019" y="225623"/>
                </a:lnTo>
                <a:lnTo>
                  <a:pt x="1571327" y="225623"/>
                </a:lnTo>
                <a:lnTo>
                  <a:pt x="1571327" y="197941"/>
                </a:lnTo>
                <a:lnTo>
                  <a:pt x="1570732" y="197941"/>
                </a:lnTo>
                <a:cubicBezTo>
                  <a:pt x="1565771" y="207565"/>
                  <a:pt x="1558428" y="215205"/>
                  <a:pt x="1548705" y="220861"/>
                </a:cubicBezTo>
                <a:cubicBezTo>
                  <a:pt x="1538982" y="226516"/>
                  <a:pt x="1528018" y="229344"/>
                  <a:pt x="1515814" y="229344"/>
                </a:cubicBezTo>
                <a:cubicBezTo>
                  <a:pt x="1497062" y="229344"/>
                  <a:pt x="1481757" y="222498"/>
                  <a:pt x="1469900" y="208806"/>
                </a:cubicBezTo>
                <a:cubicBezTo>
                  <a:pt x="1458044" y="195113"/>
                  <a:pt x="1452116" y="176212"/>
                  <a:pt x="1452116" y="152102"/>
                </a:cubicBezTo>
                <a:cubicBezTo>
                  <a:pt x="1452116" y="127496"/>
                  <a:pt x="1458590" y="107578"/>
                  <a:pt x="1471538" y="92348"/>
                </a:cubicBezTo>
                <a:cubicBezTo>
                  <a:pt x="1484486" y="77118"/>
                  <a:pt x="1501278" y="69503"/>
                  <a:pt x="1521916" y="69503"/>
                </a:cubicBezTo>
                <a:cubicBezTo>
                  <a:pt x="1544736" y="69503"/>
                  <a:pt x="1561008" y="78879"/>
                  <a:pt x="1570732" y="97631"/>
                </a:cubicBezTo>
                <a:lnTo>
                  <a:pt x="1571327" y="97631"/>
                </a:lnTo>
                <a:close/>
              </a:path>
            </a:pathLst>
          </a:cu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Bouton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d’autoprotection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8321040" y="4693819"/>
            <a:ext cx="1983400" cy="220622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TextBox 38"/>
          <p:cNvSpPr/>
          <p:nvPr/>
        </p:nvSpPr>
        <p:spPr>
          <a:xfrm>
            <a:off x="10354232" y="5431006"/>
            <a:ext cx="1422954" cy="584775"/>
          </a:xfrm>
          <a:custGeom>
            <a:avLst/>
            <a:gdLst/>
            <a:ahLst/>
            <a:cxnLst/>
            <a:rect l="l" t="t" r="r" b="b"/>
            <a:pathLst>
              <a:path w="3310979" h="229344">
                <a:moveTo>
                  <a:pt x="3297287" y="143619"/>
                </a:moveTo>
                <a:lnTo>
                  <a:pt x="3255317" y="149721"/>
                </a:lnTo>
                <a:cubicBezTo>
                  <a:pt x="3239343" y="152003"/>
                  <a:pt x="3228131" y="155699"/>
                  <a:pt x="3221682" y="160809"/>
                </a:cubicBezTo>
                <a:cubicBezTo>
                  <a:pt x="3215233" y="165918"/>
                  <a:pt x="3212008" y="174228"/>
                  <a:pt x="3212008" y="185737"/>
                </a:cubicBezTo>
                <a:cubicBezTo>
                  <a:pt x="3212008" y="194766"/>
                  <a:pt x="3215010" y="202208"/>
                  <a:pt x="3221012" y="208062"/>
                </a:cubicBezTo>
                <a:cubicBezTo>
                  <a:pt x="3227015" y="213915"/>
                  <a:pt x="3235374" y="216842"/>
                  <a:pt x="3246090" y="216842"/>
                </a:cubicBezTo>
                <a:cubicBezTo>
                  <a:pt x="3260774" y="216842"/>
                  <a:pt x="3272978" y="211410"/>
                  <a:pt x="3282702" y="200546"/>
                </a:cubicBezTo>
                <a:cubicBezTo>
                  <a:pt x="3292425" y="189681"/>
                  <a:pt x="3297287" y="175667"/>
                  <a:pt x="3297287" y="158502"/>
                </a:cubicBezTo>
                <a:close/>
                <a:moveTo>
                  <a:pt x="1239887" y="143619"/>
                </a:moveTo>
                <a:lnTo>
                  <a:pt x="1197917" y="149721"/>
                </a:lnTo>
                <a:cubicBezTo>
                  <a:pt x="1181943" y="152003"/>
                  <a:pt x="1170731" y="155699"/>
                  <a:pt x="1164282" y="160809"/>
                </a:cubicBezTo>
                <a:cubicBezTo>
                  <a:pt x="1157833" y="165918"/>
                  <a:pt x="1154608" y="174228"/>
                  <a:pt x="1154608" y="185737"/>
                </a:cubicBezTo>
                <a:cubicBezTo>
                  <a:pt x="1154608" y="194766"/>
                  <a:pt x="1157610" y="202208"/>
                  <a:pt x="1163612" y="208062"/>
                </a:cubicBezTo>
                <a:cubicBezTo>
                  <a:pt x="1169615" y="213915"/>
                  <a:pt x="1177974" y="216842"/>
                  <a:pt x="1188690" y="216842"/>
                </a:cubicBezTo>
                <a:cubicBezTo>
                  <a:pt x="1203374" y="216842"/>
                  <a:pt x="1215578" y="211410"/>
                  <a:pt x="1225302" y="200546"/>
                </a:cubicBezTo>
                <a:cubicBezTo>
                  <a:pt x="1235025" y="189681"/>
                  <a:pt x="1239887" y="175667"/>
                  <a:pt x="1239887" y="158502"/>
                </a:cubicBezTo>
                <a:close/>
                <a:moveTo>
                  <a:pt x="325487" y="143619"/>
                </a:moveTo>
                <a:lnTo>
                  <a:pt x="283517" y="149721"/>
                </a:lnTo>
                <a:cubicBezTo>
                  <a:pt x="267543" y="152003"/>
                  <a:pt x="256331" y="155699"/>
                  <a:pt x="249882" y="160809"/>
                </a:cubicBezTo>
                <a:cubicBezTo>
                  <a:pt x="243433" y="165918"/>
                  <a:pt x="240208" y="174228"/>
                  <a:pt x="240208" y="185737"/>
                </a:cubicBezTo>
                <a:cubicBezTo>
                  <a:pt x="240208" y="194766"/>
                  <a:pt x="243210" y="202208"/>
                  <a:pt x="249212" y="208062"/>
                </a:cubicBezTo>
                <a:cubicBezTo>
                  <a:pt x="255215" y="213915"/>
                  <a:pt x="263574" y="216842"/>
                  <a:pt x="274290" y="216842"/>
                </a:cubicBezTo>
                <a:cubicBezTo>
                  <a:pt x="288974" y="216842"/>
                  <a:pt x="301178" y="211410"/>
                  <a:pt x="310902" y="200546"/>
                </a:cubicBezTo>
                <a:cubicBezTo>
                  <a:pt x="320625" y="189681"/>
                  <a:pt x="325487" y="175667"/>
                  <a:pt x="325487" y="158502"/>
                </a:cubicBezTo>
                <a:close/>
                <a:moveTo>
                  <a:pt x="3110508" y="82004"/>
                </a:moveTo>
                <a:cubicBezTo>
                  <a:pt x="3096220" y="82004"/>
                  <a:pt x="3084388" y="86791"/>
                  <a:pt x="3075012" y="96366"/>
                </a:cubicBezTo>
                <a:cubicBezTo>
                  <a:pt x="3065636" y="105941"/>
                  <a:pt x="3059856" y="119658"/>
                  <a:pt x="3057674" y="137517"/>
                </a:cubicBezTo>
                <a:lnTo>
                  <a:pt x="3155602" y="137517"/>
                </a:lnTo>
                <a:cubicBezTo>
                  <a:pt x="3155007" y="119955"/>
                  <a:pt x="3150790" y="106313"/>
                  <a:pt x="3142952" y="96589"/>
                </a:cubicBezTo>
                <a:cubicBezTo>
                  <a:pt x="3135114" y="86866"/>
                  <a:pt x="3124299" y="82004"/>
                  <a:pt x="3110508" y="82004"/>
                </a:cubicBezTo>
                <a:close/>
                <a:moveTo>
                  <a:pt x="2596158" y="82004"/>
                </a:moveTo>
                <a:cubicBezTo>
                  <a:pt x="2581870" y="82004"/>
                  <a:pt x="2570038" y="86791"/>
                  <a:pt x="2560662" y="96366"/>
                </a:cubicBezTo>
                <a:cubicBezTo>
                  <a:pt x="2551286" y="105941"/>
                  <a:pt x="2545506" y="119658"/>
                  <a:pt x="2543324" y="137517"/>
                </a:cubicBezTo>
                <a:lnTo>
                  <a:pt x="2641252" y="137517"/>
                </a:lnTo>
                <a:cubicBezTo>
                  <a:pt x="2640657" y="119955"/>
                  <a:pt x="2636440" y="106313"/>
                  <a:pt x="2628602" y="96589"/>
                </a:cubicBezTo>
                <a:cubicBezTo>
                  <a:pt x="2620764" y="86866"/>
                  <a:pt x="2609949" y="82004"/>
                  <a:pt x="2596158" y="82004"/>
                </a:cubicBezTo>
                <a:close/>
                <a:moveTo>
                  <a:pt x="2234208" y="82004"/>
                </a:moveTo>
                <a:cubicBezTo>
                  <a:pt x="2219920" y="82004"/>
                  <a:pt x="2208088" y="86791"/>
                  <a:pt x="2198712" y="96366"/>
                </a:cubicBezTo>
                <a:cubicBezTo>
                  <a:pt x="2189336" y="105941"/>
                  <a:pt x="2183556" y="119658"/>
                  <a:pt x="2181374" y="137517"/>
                </a:cubicBezTo>
                <a:lnTo>
                  <a:pt x="2279302" y="137517"/>
                </a:lnTo>
                <a:cubicBezTo>
                  <a:pt x="2278707" y="119955"/>
                  <a:pt x="2274490" y="106313"/>
                  <a:pt x="2266652" y="96589"/>
                </a:cubicBezTo>
                <a:cubicBezTo>
                  <a:pt x="2258814" y="86866"/>
                  <a:pt x="2247999" y="82004"/>
                  <a:pt x="2234208" y="82004"/>
                </a:cubicBezTo>
                <a:close/>
                <a:moveTo>
                  <a:pt x="1948457" y="82004"/>
                </a:moveTo>
                <a:cubicBezTo>
                  <a:pt x="1934170" y="82004"/>
                  <a:pt x="1922338" y="86791"/>
                  <a:pt x="1912962" y="96366"/>
                </a:cubicBezTo>
                <a:cubicBezTo>
                  <a:pt x="1903586" y="105941"/>
                  <a:pt x="1897806" y="119658"/>
                  <a:pt x="1895623" y="137517"/>
                </a:cubicBezTo>
                <a:lnTo>
                  <a:pt x="1993552" y="137517"/>
                </a:lnTo>
                <a:cubicBezTo>
                  <a:pt x="1992957" y="119955"/>
                  <a:pt x="1988740" y="106313"/>
                  <a:pt x="1980902" y="96589"/>
                </a:cubicBezTo>
                <a:cubicBezTo>
                  <a:pt x="1973064" y="86866"/>
                  <a:pt x="1962249" y="82004"/>
                  <a:pt x="1948457" y="82004"/>
                </a:cubicBezTo>
                <a:close/>
                <a:moveTo>
                  <a:pt x="1521618" y="82004"/>
                </a:moveTo>
                <a:cubicBezTo>
                  <a:pt x="1505644" y="82004"/>
                  <a:pt x="1492448" y="88131"/>
                  <a:pt x="1482030" y="100384"/>
                </a:cubicBezTo>
                <a:cubicBezTo>
                  <a:pt x="1471612" y="112638"/>
                  <a:pt x="1466403" y="129480"/>
                  <a:pt x="1466403" y="150912"/>
                </a:cubicBezTo>
                <a:cubicBezTo>
                  <a:pt x="1466403" y="171946"/>
                  <a:pt x="1471091" y="188193"/>
                  <a:pt x="1480467" y="199653"/>
                </a:cubicBezTo>
                <a:cubicBezTo>
                  <a:pt x="1489844" y="211112"/>
                  <a:pt x="1501924" y="216842"/>
                  <a:pt x="1516707" y="216842"/>
                </a:cubicBezTo>
                <a:cubicBezTo>
                  <a:pt x="1534070" y="216842"/>
                  <a:pt x="1547514" y="211460"/>
                  <a:pt x="1557039" y="200695"/>
                </a:cubicBezTo>
                <a:cubicBezTo>
                  <a:pt x="1566564" y="189929"/>
                  <a:pt x="1571327" y="176808"/>
                  <a:pt x="1571327" y="161329"/>
                </a:cubicBezTo>
                <a:lnTo>
                  <a:pt x="1571327" y="132903"/>
                </a:lnTo>
                <a:cubicBezTo>
                  <a:pt x="1571327" y="118715"/>
                  <a:pt x="1566837" y="106685"/>
                  <a:pt x="1557858" y="96812"/>
                </a:cubicBezTo>
                <a:cubicBezTo>
                  <a:pt x="1548879" y="86940"/>
                  <a:pt x="1536799" y="82004"/>
                  <a:pt x="1521618" y="82004"/>
                </a:cubicBezTo>
                <a:close/>
                <a:moveTo>
                  <a:pt x="2375148" y="73223"/>
                </a:moveTo>
                <a:lnTo>
                  <a:pt x="2390477" y="73223"/>
                </a:lnTo>
                <a:lnTo>
                  <a:pt x="2435870" y="194518"/>
                </a:lnTo>
                <a:cubicBezTo>
                  <a:pt x="2438052" y="200372"/>
                  <a:pt x="2439590" y="205680"/>
                  <a:pt x="2440483" y="210443"/>
                </a:cubicBezTo>
                <a:lnTo>
                  <a:pt x="2441078" y="210443"/>
                </a:lnTo>
                <a:cubicBezTo>
                  <a:pt x="2442368" y="204192"/>
                  <a:pt x="2443807" y="199082"/>
                  <a:pt x="2445394" y="195113"/>
                </a:cubicBezTo>
                <a:lnTo>
                  <a:pt x="2492275" y="73223"/>
                </a:lnTo>
                <a:lnTo>
                  <a:pt x="2507158" y="73223"/>
                </a:lnTo>
                <a:lnTo>
                  <a:pt x="2446585" y="225623"/>
                </a:lnTo>
                <a:lnTo>
                  <a:pt x="2434084" y="225623"/>
                </a:lnTo>
                <a:close/>
                <a:moveTo>
                  <a:pt x="2329904" y="73223"/>
                </a:moveTo>
                <a:lnTo>
                  <a:pt x="2343596" y="73223"/>
                </a:lnTo>
                <a:lnTo>
                  <a:pt x="2343596" y="225623"/>
                </a:lnTo>
                <a:lnTo>
                  <a:pt x="2329904" y="225623"/>
                </a:lnTo>
                <a:close/>
                <a:moveTo>
                  <a:pt x="910679" y="73223"/>
                </a:moveTo>
                <a:lnTo>
                  <a:pt x="924371" y="73223"/>
                </a:lnTo>
                <a:lnTo>
                  <a:pt x="924371" y="225623"/>
                </a:lnTo>
                <a:lnTo>
                  <a:pt x="910679" y="225623"/>
                </a:lnTo>
                <a:close/>
                <a:moveTo>
                  <a:pt x="3015258" y="70247"/>
                </a:moveTo>
                <a:cubicBezTo>
                  <a:pt x="3020913" y="70247"/>
                  <a:pt x="3025973" y="71140"/>
                  <a:pt x="3030438" y="72926"/>
                </a:cubicBezTo>
                <a:lnTo>
                  <a:pt x="3030438" y="87511"/>
                </a:lnTo>
                <a:cubicBezTo>
                  <a:pt x="3025874" y="84237"/>
                  <a:pt x="3020516" y="82599"/>
                  <a:pt x="3014364" y="82599"/>
                </a:cubicBezTo>
                <a:cubicBezTo>
                  <a:pt x="3002359" y="82599"/>
                  <a:pt x="2992288" y="88801"/>
                  <a:pt x="2984152" y="101203"/>
                </a:cubicBezTo>
                <a:cubicBezTo>
                  <a:pt x="2976016" y="113605"/>
                  <a:pt x="2971948" y="131217"/>
                  <a:pt x="2971948" y="154037"/>
                </a:cubicBezTo>
                <a:lnTo>
                  <a:pt x="2971948" y="225623"/>
                </a:lnTo>
                <a:lnTo>
                  <a:pt x="2958554" y="225623"/>
                </a:lnTo>
                <a:lnTo>
                  <a:pt x="2958554" y="73223"/>
                </a:lnTo>
                <a:lnTo>
                  <a:pt x="2971948" y="73223"/>
                </a:lnTo>
                <a:lnTo>
                  <a:pt x="2971948" y="107007"/>
                </a:lnTo>
                <a:lnTo>
                  <a:pt x="2972544" y="107007"/>
                </a:lnTo>
                <a:cubicBezTo>
                  <a:pt x="2976016" y="95399"/>
                  <a:pt x="2981523" y="86370"/>
                  <a:pt x="2989064" y="79921"/>
                </a:cubicBezTo>
                <a:cubicBezTo>
                  <a:pt x="2996604" y="73471"/>
                  <a:pt x="3005335" y="70247"/>
                  <a:pt x="3015258" y="70247"/>
                </a:cubicBezTo>
                <a:close/>
                <a:moveTo>
                  <a:pt x="186333" y="70247"/>
                </a:moveTo>
                <a:cubicBezTo>
                  <a:pt x="191988" y="70247"/>
                  <a:pt x="197048" y="71140"/>
                  <a:pt x="201513" y="72926"/>
                </a:cubicBezTo>
                <a:lnTo>
                  <a:pt x="201513" y="87511"/>
                </a:lnTo>
                <a:cubicBezTo>
                  <a:pt x="196949" y="84237"/>
                  <a:pt x="191591" y="82599"/>
                  <a:pt x="185440" y="82599"/>
                </a:cubicBezTo>
                <a:cubicBezTo>
                  <a:pt x="173434" y="82599"/>
                  <a:pt x="163363" y="88801"/>
                  <a:pt x="155228" y="101203"/>
                </a:cubicBezTo>
                <a:cubicBezTo>
                  <a:pt x="147092" y="113605"/>
                  <a:pt x="143024" y="131217"/>
                  <a:pt x="143024" y="154037"/>
                </a:cubicBezTo>
                <a:lnTo>
                  <a:pt x="143024" y="225623"/>
                </a:lnTo>
                <a:lnTo>
                  <a:pt x="129629" y="225623"/>
                </a:lnTo>
                <a:lnTo>
                  <a:pt x="129629" y="73223"/>
                </a:lnTo>
                <a:lnTo>
                  <a:pt x="143024" y="73223"/>
                </a:lnTo>
                <a:lnTo>
                  <a:pt x="143024" y="107007"/>
                </a:lnTo>
                <a:lnTo>
                  <a:pt x="143619" y="107007"/>
                </a:lnTo>
                <a:cubicBezTo>
                  <a:pt x="147092" y="95399"/>
                  <a:pt x="152598" y="86370"/>
                  <a:pt x="160139" y="79921"/>
                </a:cubicBezTo>
                <a:cubicBezTo>
                  <a:pt x="167679" y="73471"/>
                  <a:pt x="176411" y="70247"/>
                  <a:pt x="186333" y="70247"/>
                </a:cubicBezTo>
                <a:close/>
                <a:moveTo>
                  <a:pt x="3261717" y="69503"/>
                </a:moveTo>
                <a:cubicBezTo>
                  <a:pt x="3277393" y="69503"/>
                  <a:pt x="3289522" y="74364"/>
                  <a:pt x="3298105" y="84088"/>
                </a:cubicBezTo>
                <a:cubicBezTo>
                  <a:pt x="3306688" y="93811"/>
                  <a:pt x="3310979" y="107950"/>
                  <a:pt x="3310979" y="126504"/>
                </a:cubicBezTo>
                <a:lnTo>
                  <a:pt x="3310979" y="225623"/>
                </a:lnTo>
                <a:lnTo>
                  <a:pt x="3297287" y="225623"/>
                </a:lnTo>
                <a:lnTo>
                  <a:pt x="3297287" y="195113"/>
                </a:lnTo>
                <a:lnTo>
                  <a:pt x="3296691" y="195113"/>
                </a:lnTo>
                <a:cubicBezTo>
                  <a:pt x="3291830" y="205531"/>
                  <a:pt x="3284760" y="213841"/>
                  <a:pt x="3275483" y="220042"/>
                </a:cubicBezTo>
                <a:cubicBezTo>
                  <a:pt x="3266206" y="226243"/>
                  <a:pt x="3255912" y="229344"/>
                  <a:pt x="3244602" y="229344"/>
                </a:cubicBezTo>
                <a:cubicBezTo>
                  <a:pt x="3230116" y="229344"/>
                  <a:pt x="3218656" y="225276"/>
                  <a:pt x="3210222" y="217140"/>
                </a:cubicBezTo>
                <a:cubicBezTo>
                  <a:pt x="3201788" y="209004"/>
                  <a:pt x="3197572" y="198735"/>
                  <a:pt x="3197572" y="186333"/>
                </a:cubicBezTo>
                <a:cubicBezTo>
                  <a:pt x="3197572" y="159742"/>
                  <a:pt x="3215183" y="143669"/>
                  <a:pt x="3250406" y="138112"/>
                </a:cubicBezTo>
                <a:lnTo>
                  <a:pt x="3297287" y="131117"/>
                </a:lnTo>
                <a:cubicBezTo>
                  <a:pt x="3297287" y="98375"/>
                  <a:pt x="3284983" y="82004"/>
                  <a:pt x="3260377" y="82004"/>
                </a:cubicBezTo>
                <a:cubicBezTo>
                  <a:pt x="3243609" y="82004"/>
                  <a:pt x="3227288" y="88751"/>
                  <a:pt x="3211413" y="102245"/>
                </a:cubicBezTo>
                <a:lnTo>
                  <a:pt x="3211413" y="85725"/>
                </a:lnTo>
                <a:cubicBezTo>
                  <a:pt x="3217068" y="81260"/>
                  <a:pt x="3224733" y="77440"/>
                  <a:pt x="3234407" y="74265"/>
                </a:cubicBezTo>
                <a:cubicBezTo>
                  <a:pt x="3244081" y="71090"/>
                  <a:pt x="3253184" y="69503"/>
                  <a:pt x="3261717" y="69503"/>
                </a:cubicBezTo>
                <a:close/>
                <a:moveTo>
                  <a:pt x="3111103" y="69503"/>
                </a:moveTo>
                <a:cubicBezTo>
                  <a:pt x="3130053" y="69503"/>
                  <a:pt x="3144589" y="76150"/>
                  <a:pt x="3154709" y="89446"/>
                </a:cubicBezTo>
                <a:cubicBezTo>
                  <a:pt x="3164830" y="102741"/>
                  <a:pt x="3169890" y="120898"/>
                  <a:pt x="3169890" y="143917"/>
                </a:cubicBezTo>
                <a:lnTo>
                  <a:pt x="3169890" y="150019"/>
                </a:lnTo>
                <a:lnTo>
                  <a:pt x="3057078" y="150019"/>
                </a:lnTo>
                <a:cubicBezTo>
                  <a:pt x="3057078" y="170954"/>
                  <a:pt x="3061915" y="187325"/>
                  <a:pt x="3071589" y="199132"/>
                </a:cubicBezTo>
                <a:cubicBezTo>
                  <a:pt x="3081263" y="210939"/>
                  <a:pt x="3094533" y="216842"/>
                  <a:pt x="3111400" y="216842"/>
                </a:cubicBezTo>
                <a:cubicBezTo>
                  <a:pt x="3128466" y="216842"/>
                  <a:pt x="3145135" y="210542"/>
                  <a:pt x="3161406" y="197941"/>
                </a:cubicBezTo>
                <a:lnTo>
                  <a:pt x="3161406" y="212526"/>
                </a:lnTo>
                <a:cubicBezTo>
                  <a:pt x="3145631" y="223738"/>
                  <a:pt x="3128020" y="229344"/>
                  <a:pt x="3108572" y="229344"/>
                </a:cubicBezTo>
                <a:cubicBezTo>
                  <a:pt x="3088927" y="229344"/>
                  <a:pt x="3073052" y="222299"/>
                  <a:pt x="3060948" y="208210"/>
                </a:cubicBezTo>
                <a:cubicBezTo>
                  <a:pt x="3048843" y="194121"/>
                  <a:pt x="3042790" y="174228"/>
                  <a:pt x="3042790" y="148530"/>
                </a:cubicBezTo>
                <a:cubicBezTo>
                  <a:pt x="3042790" y="126305"/>
                  <a:pt x="3049116" y="107578"/>
                  <a:pt x="3061766" y="92348"/>
                </a:cubicBezTo>
                <a:cubicBezTo>
                  <a:pt x="3074416" y="77118"/>
                  <a:pt x="3090862" y="69503"/>
                  <a:pt x="3111103" y="69503"/>
                </a:cubicBezTo>
                <a:close/>
                <a:moveTo>
                  <a:pt x="2596753" y="69503"/>
                </a:moveTo>
                <a:cubicBezTo>
                  <a:pt x="2615704" y="69503"/>
                  <a:pt x="2630239" y="76150"/>
                  <a:pt x="2640359" y="89446"/>
                </a:cubicBezTo>
                <a:cubicBezTo>
                  <a:pt x="2650480" y="102741"/>
                  <a:pt x="2655540" y="120898"/>
                  <a:pt x="2655540" y="143917"/>
                </a:cubicBezTo>
                <a:lnTo>
                  <a:pt x="2655540" y="150019"/>
                </a:lnTo>
                <a:lnTo>
                  <a:pt x="2542728" y="150019"/>
                </a:lnTo>
                <a:cubicBezTo>
                  <a:pt x="2542728" y="170954"/>
                  <a:pt x="2547565" y="187325"/>
                  <a:pt x="2557239" y="199132"/>
                </a:cubicBezTo>
                <a:cubicBezTo>
                  <a:pt x="2566913" y="210939"/>
                  <a:pt x="2580183" y="216842"/>
                  <a:pt x="2597050" y="216842"/>
                </a:cubicBezTo>
                <a:cubicBezTo>
                  <a:pt x="2614116" y="216842"/>
                  <a:pt x="2630785" y="210542"/>
                  <a:pt x="2647056" y="197941"/>
                </a:cubicBezTo>
                <a:lnTo>
                  <a:pt x="2647056" y="212526"/>
                </a:lnTo>
                <a:cubicBezTo>
                  <a:pt x="2631281" y="223738"/>
                  <a:pt x="2613670" y="229344"/>
                  <a:pt x="2594222" y="229344"/>
                </a:cubicBezTo>
                <a:cubicBezTo>
                  <a:pt x="2574577" y="229344"/>
                  <a:pt x="2558702" y="222299"/>
                  <a:pt x="2546598" y="208210"/>
                </a:cubicBezTo>
                <a:cubicBezTo>
                  <a:pt x="2534493" y="194121"/>
                  <a:pt x="2528440" y="174228"/>
                  <a:pt x="2528440" y="148530"/>
                </a:cubicBezTo>
                <a:cubicBezTo>
                  <a:pt x="2528440" y="126305"/>
                  <a:pt x="2534766" y="107578"/>
                  <a:pt x="2547416" y="92348"/>
                </a:cubicBezTo>
                <a:cubicBezTo>
                  <a:pt x="2560066" y="77118"/>
                  <a:pt x="2576512" y="69503"/>
                  <a:pt x="2596753" y="69503"/>
                </a:cubicBezTo>
                <a:close/>
                <a:moveTo>
                  <a:pt x="2234803" y="69503"/>
                </a:moveTo>
                <a:cubicBezTo>
                  <a:pt x="2253754" y="69503"/>
                  <a:pt x="2268289" y="76150"/>
                  <a:pt x="2278409" y="89446"/>
                </a:cubicBezTo>
                <a:cubicBezTo>
                  <a:pt x="2288530" y="102741"/>
                  <a:pt x="2293590" y="120898"/>
                  <a:pt x="2293590" y="143917"/>
                </a:cubicBezTo>
                <a:lnTo>
                  <a:pt x="2293590" y="150019"/>
                </a:lnTo>
                <a:lnTo>
                  <a:pt x="2180778" y="150019"/>
                </a:lnTo>
                <a:cubicBezTo>
                  <a:pt x="2180778" y="170954"/>
                  <a:pt x="2185615" y="187325"/>
                  <a:pt x="2195289" y="199132"/>
                </a:cubicBezTo>
                <a:cubicBezTo>
                  <a:pt x="2204963" y="210939"/>
                  <a:pt x="2218233" y="216842"/>
                  <a:pt x="2235100" y="216842"/>
                </a:cubicBezTo>
                <a:cubicBezTo>
                  <a:pt x="2252166" y="216842"/>
                  <a:pt x="2268835" y="210542"/>
                  <a:pt x="2285106" y="197941"/>
                </a:cubicBezTo>
                <a:lnTo>
                  <a:pt x="2285106" y="212526"/>
                </a:lnTo>
                <a:cubicBezTo>
                  <a:pt x="2269331" y="223738"/>
                  <a:pt x="2251720" y="229344"/>
                  <a:pt x="2232272" y="229344"/>
                </a:cubicBezTo>
                <a:cubicBezTo>
                  <a:pt x="2212627" y="229344"/>
                  <a:pt x="2196752" y="222299"/>
                  <a:pt x="2184648" y="208210"/>
                </a:cubicBezTo>
                <a:cubicBezTo>
                  <a:pt x="2172543" y="194121"/>
                  <a:pt x="2166490" y="174228"/>
                  <a:pt x="2166490" y="148530"/>
                </a:cubicBezTo>
                <a:cubicBezTo>
                  <a:pt x="2166490" y="126305"/>
                  <a:pt x="2172816" y="107578"/>
                  <a:pt x="2185466" y="92348"/>
                </a:cubicBezTo>
                <a:cubicBezTo>
                  <a:pt x="2198116" y="77118"/>
                  <a:pt x="2214562" y="69503"/>
                  <a:pt x="2234803" y="69503"/>
                </a:cubicBezTo>
                <a:close/>
                <a:moveTo>
                  <a:pt x="2109638" y="69503"/>
                </a:moveTo>
                <a:cubicBezTo>
                  <a:pt x="2121247" y="69503"/>
                  <a:pt x="2132508" y="71884"/>
                  <a:pt x="2143422" y="76646"/>
                </a:cubicBezTo>
                <a:lnTo>
                  <a:pt x="2143422" y="92124"/>
                </a:lnTo>
                <a:cubicBezTo>
                  <a:pt x="2132508" y="85378"/>
                  <a:pt x="2120552" y="82004"/>
                  <a:pt x="2107555" y="82004"/>
                </a:cubicBezTo>
                <a:cubicBezTo>
                  <a:pt x="2089695" y="82004"/>
                  <a:pt x="2075210" y="88429"/>
                  <a:pt x="2064097" y="101277"/>
                </a:cubicBezTo>
                <a:cubicBezTo>
                  <a:pt x="2052984" y="114126"/>
                  <a:pt x="2047428" y="130770"/>
                  <a:pt x="2047428" y="151209"/>
                </a:cubicBezTo>
                <a:cubicBezTo>
                  <a:pt x="2047428" y="170954"/>
                  <a:pt x="2052513" y="186829"/>
                  <a:pt x="2062683" y="198834"/>
                </a:cubicBezTo>
                <a:cubicBezTo>
                  <a:pt x="2072853" y="210840"/>
                  <a:pt x="2086272" y="216842"/>
                  <a:pt x="2102941" y="216842"/>
                </a:cubicBezTo>
                <a:cubicBezTo>
                  <a:pt x="2118221" y="216842"/>
                  <a:pt x="2131516" y="212774"/>
                  <a:pt x="2142827" y="204638"/>
                </a:cubicBezTo>
                <a:lnTo>
                  <a:pt x="2142827" y="218926"/>
                </a:lnTo>
                <a:cubicBezTo>
                  <a:pt x="2131516" y="225871"/>
                  <a:pt x="2118022" y="229344"/>
                  <a:pt x="2102346" y="229344"/>
                </a:cubicBezTo>
                <a:cubicBezTo>
                  <a:pt x="2081609" y="229344"/>
                  <a:pt x="2064890" y="222225"/>
                  <a:pt x="2052190" y="207987"/>
                </a:cubicBezTo>
                <a:cubicBezTo>
                  <a:pt x="2039491" y="193749"/>
                  <a:pt x="2033140" y="175121"/>
                  <a:pt x="2033140" y="152102"/>
                </a:cubicBezTo>
                <a:cubicBezTo>
                  <a:pt x="2033140" y="127893"/>
                  <a:pt x="2040284" y="108074"/>
                  <a:pt x="2054572" y="92645"/>
                </a:cubicBezTo>
                <a:cubicBezTo>
                  <a:pt x="2068859" y="77217"/>
                  <a:pt x="2087215" y="69503"/>
                  <a:pt x="2109638" y="69503"/>
                </a:cubicBezTo>
                <a:close/>
                <a:moveTo>
                  <a:pt x="1949053" y="69503"/>
                </a:moveTo>
                <a:cubicBezTo>
                  <a:pt x="1968003" y="69503"/>
                  <a:pt x="1982539" y="76150"/>
                  <a:pt x="1992659" y="89446"/>
                </a:cubicBezTo>
                <a:cubicBezTo>
                  <a:pt x="2002780" y="102741"/>
                  <a:pt x="2007840" y="120898"/>
                  <a:pt x="2007840" y="143917"/>
                </a:cubicBezTo>
                <a:lnTo>
                  <a:pt x="2007840" y="150019"/>
                </a:lnTo>
                <a:lnTo>
                  <a:pt x="1895028" y="150019"/>
                </a:lnTo>
                <a:cubicBezTo>
                  <a:pt x="1895028" y="170954"/>
                  <a:pt x="1899865" y="187325"/>
                  <a:pt x="1909539" y="199132"/>
                </a:cubicBezTo>
                <a:cubicBezTo>
                  <a:pt x="1919213" y="210939"/>
                  <a:pt x="1932483" y="216842"/>
                  <a:pt x="1949350" y="216842"/>
                </a:cubicBezTo>
                <a:cubicBezTo>
                  <a:pt x="1966416" y="216842"/>
                  <a:pt x="1983085" y="210542"/>
                  <a:pt x="1999356" y="197941"/>
                </a:cubicBezTo>
                <a:lnTo>
                  <a:pt x="1999356" y="212526"/>
                </a:lnTo>
                <a:cubicBezTo>
                  <a:pt x="1983581" y="223738"/>
                  <a:pt x="1965969" y="229344"/>
                  <a:pt x="1946523" y="229344"/>
                </a:cubicBezTo>
                <a:cubicBezTo>
                  <a:pt x="1926877" y="229344"/>
                  <a:pt x="1911002" y="222299"/>
                  <a:pt x="1898898" y="208210"/>
                </a:cubicBezTo>
                <a:cubicBezTo>
                  <a:pt x="1886793" y="194121"/>
                  <a:pt x="1880741" y="174228"/>
                  <a:pt x="1880741" y="148530"/>
                </a:cubicBezTo>
                <a:cubicBezTo>
                  <a:pt x="1880741" y="126305"/>
                  <a:pt x="1887066" y="107578"/>
                  <a:pt x="1899716" y="92348"/>
                </a:cubicBezTo>
                <a:cubicBezTo>
                  <a:pt x="1912367" y="77118"/>
                  <a:pt x="1928812" y="69503"/>
                  <a:pt x="1949053" y="69503"/>
                </a:cubicBezTo>
                <a:close/>
                <a:moveTo>
                  <a:pt x="1367581" y="69503"/>
                </a:moveTo>
                <a:cubicBezTo>
                  <a:pt x="1384052" y="69503"/>
                  <a:pt x="1396652" y="74984"/>
                  <a:pt x="1405384" y="85948"/>
                </a:cubicBezTo>
                <a:cubicBezTo>
                  <a:pt x="1414115" y="96912"/>
                  <a:pt x="1418480" y="112563"/>
                  <a:pt x="1418480" y="132903"/>
                </a:cubicBezTo>
                <a:lnTo>
                  <a:pt x="1418480" y="225623"/>
                </a:lnTo>
                <a:lnTo>
                  <a:pt x="1404788" y="225623"/>
                </a:lnTo>
                <a:lnTo>
                  <a:pt x="1404788" y="136922"/>
                </a:lnTo>
                <a:cubicBezTo>
                  <a:pt x="1404788" y="100310"/>
                  <a:pt x="1391592" y="82004"/>
                  <a:pt x="1365200" y="82004"/>
                </a:cubicBezTo>
                <a:cubicBezTo>
                  <a:pt x="1350516" y="82004"/>
                  <a:pt x="1338460" y="87387"/>
                  <a:pt x="1329035" y="98152"/>
                </a:cubicBezTo>
                <a:cubicBezTo>
                  <a:pt x="1319609" y="108917"/>
                  <a:pt x="1314896" y="122237"/>
                  <a:pt x="1314896" y="138112"/>
                </a:cubicBezTo>
                <a:lnTo>
                  <a:pt x="1314896" y="225623"/>
                </a:lnTo>
                <a:lnTo>
                  <a:pt x="1301204" y="225623"/>
                </a:lnTo>
                <a:lnTo>
                  <a:pt x="1301204" y="73223"/>
                </a:lnTo>
                <a:lnTo>
                  <a:pt x="1314896" y="73223"/>
                </a:lnTo>
                <a:lnTo>
                  <a:pt x="1314896" y="100905"/>
                </a:lnTo>
                <a:lnTo>
                  <a:pt x="1315491" y="100905"/>
                </a:lnTo>
                <a:cubicBezTo>
                  <a:pt x="1326604" y="79970"/>
                  <a:pt x="1343967" y="69503"/>
                  <a:pt x="1367581" y="69503"/>
                </a:cubicBezTo>
                <a:close/>
                <a:moveTo>
                  <a:pt x="1204317" y="69503"/>
                </a:moveTo>
                <a:cubicBezTo>
                  <a:pt x="1219993" y="69503"/>
                  <a:pt x="1232123" y="74364"/>
                  <a:pt x="1240705" y="84088"/>
                </a:cubicBezTo>
                <a:cubicBezTo>
                  <a:pt x="1249288" y="93811"/>
                  <a:pt x="1253579" y="107950"/>
                  <a:pt x="1253579" y="126504"/>
                </a:cubicBezTo>
                <a:lnTo>
                  <a:pt x="1253579" y="225623"/>
                </a:lnTo>
                <a:lnTo>
                  <a:pt x="1239887" y="225623"/>
                </a:lnTo>
                <a:lnTo>
                  <a:pt x="1239887" y="195113"/>
                </a:lnTo>
                <a:lnTo>
                  <a:pt x="1239291" y="195113"/>
                </a:lnTo>
                <a:cubicBezTo>
                  <a:pt x="1234430" y="205531"/>
                  <a:pt x="1227360" y="213841"/>
                  <a:pt x="1218083" y="220042"/>
                </a:cubicBezTo>
                <a:cubicBezTo>
                  <a:pt x="1208806" y="226243"/>
                  <a:pt x="1198512" y="229344"/>
                  <a:pt x="1187202" y="229344"/>
                </a:cubicBezTo>
                <a:cubicBezTo>
                  <a:pt x="1172716" y="229344"/>
                  <a:pt x="1161256" y="225276"/>
                  <a:pt x="1152822" y="217140"/>
                </a:cubicBezTo>
                <a:cubicBezTo>
                  <a:pt x="1144389" y="209004"/>
                  <a:pt x="1140172" y="198735"/>
                  <a:pt x="1140172" y="186333"/>
                </a:cubicBezTo>
                <a:cubicBezTo>
                  <a:pt x="1140172" y="159742"/>
                  <a:pt x="1157783" y="143669"/>
                  <a:pt x="1193006" y="138112"/>
                </a:cubicBezTo>
                <a:lnTo>
                  <a:pt x="1239887" y="131117"/>
                </a:lnTo>
                <a:cubicBezTo>
                  <a:pt x="1239887" y="98375"/>
                  <a:pt x="1227584" y="82004"/>
                  <a:pt x="1202977" y="82004"/>
                </a:cubicBezTo>
                <a:cubicBezTo>
                  <a:pt x="1186209" y="82004"/>
                  <a:pt x="1169888" y="88751"/>
                  <a:pt x="1154013" y="102245"/>
                </a:cubicBezTo>
                <a:lnTo>
                  <a:pt x="1154013" y="85725"/>
                </a:lnTo>
                <a:cubicBezTo>
                  <a:pt x="1159668" y="81260"/>
                  <a:pt x="1167333" y="77440"/>
                  <a:pt x="1177007" y="74265"/>
                </a:cubicBezTo>
                <a:cubicBezTo>
                  <a:pt x="1186681" y="71090"/>
                  <a:pt x="1195784" y="69503"/>
                  <a:pt x="1204317" y="69503"/>
                </a:cubicBezTo>
                <a:close/>
                <a:moveTo>
                  <a:pt x="723900" y="69503"/>
                </a:moveTo>
                <a:cubicBezTo>
                  <a:pt x="735012" y="69503"/>
                  <a:pt x="744512" y="72702"/>
                  <a:pt x="752400" y="79102"/>
                </a:cubicBezTo>
                <a:cubicBezTo>
                  <a:pt x="760288" y="85502"/>
                  <a:pt x="765621" y="93910"/>
                  <a:pt x="768399" y="104328"/>
                </a:cubicBezTo>
                <a:cubicBezTo>
                  <a:pt x="773162" y="93315"/>
                  <a:pt x="779983" y="84757"/>
                  <a:pt x="788863" y="78655"/>
                </a:cubicBezTo>
                <a:cubicBezTo>
                  <a:pt x="797743" y="72554"/>
                  <a:pt x="807392" y="69503"/>
                  <a:pt x="817810" y="69503"/>
                </a:cubicBezTo>
                <a:cubicBezTo>
                  <a:pt x="851148" y="69503"/>
                  <a:pt x="867817" y="90140"/>
                  <a:pt x="867817" y="131415"/>
                </a:cubicBezTo>
                <a:lnTo>
                  <a:pt x="867817" y="225623"/>
                </a:lnTo>
                <a:lnTo>
                  <a:pt x="854124" y="225623"/>
                </a:lnTo>
                <a:lnTo>
                  <a:pt x="854124" y="133945"/>
                </a:lnTo>
                <a:cubicBezTo>
                  <a:pt x="854124" y="114796"/>
                  <a:pt x="851123" y="101352"/>
                  <a:pt x="845120" y="93613"/>
                </a:cubicBezTo>
                <a:cubicBezTo>
                  <a:pt x="839117" y="85874"/>
                  <a:pt x="829617" y="82004"/>
                  <a:pt x="816620" y="82004"/>
                </a:cubicBezTo>
                <a:cubicBezTo>
                  <a:pt x="804614" y="82004"/>
                  <a:pt x="794246" y="87163"/>
                  <a:pt x="785515" y="97482"/>
                </a:cubicBezTo>
                <a:cubicBezTo>
                  <a:pt x="776783" y="107801"/>
                  <a:pt x="772418" y="120749"/>
                  <a:pt x="772418" y="136326"/>
                </a:cubicBezTo>
                <a:lnTo>
                  <a:pt x="772418" y="225623"/>
                </a:lnTo>
                <a:lnTo>
                  <a:pt x="758726" y="225623"/>
                </a:lnTo>
                <a:lnTo>
                  <a:pt x="758726" y="132903"/>
                </a:lnTo>
                <a:cubicBezTo>
                  <a:pt x="758726" y="98971"/>
                  <a:pt x="745827" y="82004"/>
                  <a:pt x="720030" y="82004"/>
                </a:cubicBezTo>
                <a:cubicBezTo>
                  <a:pt x="707628" y="82004"/>
                  <a:pt x="697309" y="87188"/>
                  <a:pt x="689074" y="97557"/>
                </a:cubicBezTo>
                <a:cubicBezTo>
                  <a:pt x="680839" y="107925"/>
                  <a:pt x="676721" y="121344"/>
                  <a:pt x="676721" y="137815"/>
                </a:cubicBezTo>
                <a:lnTo>
                  <a:pt x="676721" y="225623"/>
                </a:lnTo>
                <a:lnTo>
                  <a:pt x="663029" y="225623"/>
                </a:lnTo>
                <a:lnTo>
                  <a:pt x="663029" y="73223"/>
                </a:lnTo>
                <a:lnTo>
                  <a:pt x="676721" y="73223"/>
                </a:lnTo>
                <a:lnTo>
                  <a:pt x="676721" y="98524"/>
                </a:lnTo>
                <a:lnTo>
                  <a:pt x="677317" y="98524"/>
                </a:lnTo>
                <a:cubicBezTo>
                  <a:pt x="687933" y="79176"/>
                  <a:pt x="703461" y="69503"/>
                  <a:pt x="723900" y="69503"/>
                </a:cubicBezTo>
                <a:close/>
                <a:moveTo>
                  <a:pt x="590699" y="69503"/>
                </a:moveTo>
                <a:cubicBezTo>
                  <a:pt x="603795" y="69503"/>
                  <a:pt x="615007" y="72181"/>
                  <a:pt x="624334" y="77539"/>
                </a:cubicBezTo>
                <a:lnTo>
                  <a:pt x="624334" y="93017"/>
                </a:lnTo>
                <a:cubicBezTo>
                  <a:pt x="613023" y="85675"/>
                  <a:pt x="601315" y="82004"/>
                  <a:pt x="589210" y="82004"/>
                </a:cubicBezTo>
                <a:cubicBezTo>
                  <a:pt x="579189" y="82004"/>
                  <a:pt x="571103" y="84609"/>
                  <a:pt x="564951" y="89818"/>
                </a:cubicBezTo>
                <a:cubicBezTo>
                  <a:pt x="558800" y="95027"/>
                  <a:pt x="555724" y="101798"/>
                  <a:pt x="555724" y="110133"/>
                </a:cubicBezTo>
                <a:cubicBezTo>
                  <a:pt x="555724" y="117376"/>
                  <a:pt x="557659" y="123254"/>
                  <a:pt x="561528" y="127769"/>
                </a:cubicBezTo>
                <a:cubicBezTo>
                  <a:pt x="565398" y="132283"/>
                  <a:pt x="573931" y="137467"/>
                  <a:pt x="587127" y="143321"/>
                </a:cubicBezTo>
                <a:cubicBezTo>
                  <a:pt x="603002" y="150465"/>
                  <a:pt x="613916" y="157088"/>
                  <a:pt x="619869" y="163190"/>
                </a:cubicBezTo>
                <a:cubicBezTo>
                  <a:pt x="625822" y="169292"/>
                  <a:pt x="628799" y="177403"/>
                  <a:pt x="628799" y="187523"/>
                </a:cubicBezTo>
                <a:cubicBezTo>
                  <a:pt x="628799" y="199628"/>
                  <a:pt x="624259" y="209624"/>
                  <a:pt x="615181" y="217512"/>
                </a:cubicBezTo>
                <a:cubicBezTo>
                  <a:pt x="606102" y="225400"/>
                  <a:pt x="593576" y="229344"/>
                  <a:pt x="577602" y="229344"/>
                </a:cubicBezTo>
                <a:cubicBezTo>
                  <a:pt x="562917" y="229344"/>
                  <a:pt x="550664" y="225871"/>
                  <a:pt x="540841" y="218926"/>
                </a:cubicBezTo>
                <a:lnTo>
                  <a:pt x="540841" y="202406"/>
                </a:lnTo>
                <a:cubicBezTo>
                  <a:pt x="546001" y="206871"/>
                  <a:pt x="552251" y="210393"/>
                  <a:pt x="559594" y="212973"/>
                </a:cubicBezTo>
                <a:cubicBezTo>
                  <a:pt x="566936" y="215553"/>
                  <a:pt x="573286" y="216842"/>
                  <a:pt x="578644" y="216842"/>
                </a:cubicBezTo>
                <a:cubicBezTo>
                  <a:pt x="602555" y="216842"/>
                  <a:pt x="614511" y="207069"/>
                  <a:pt x="614511" y="187523"/>
                </a:cubicBezTo>
                <a:cubicBezTo>
                  <a:pt x="614511" y="180776"/>
                  <a:pt x="611882" y="175022"/>
                  <a:pt x="606623" y="170259"/>
                </a:cubicBezTo>
                <a:cubicBezTo>
                  <a:pt x="601365" y="165497"/>
                  <a:pt x="592832" y="160585"/>
                  <a:pt x="581025" y="155525"/>
                </a:cubicBezTo>
                <a:cubicBezTo>
                  <a:pt x="566440" y="149175"/>
                  <a:pt x="556195" y="142602"/>
                  <a:pt x="550292" y="135805"/>
                </a:cubicBezTo>
                <a:cubicBezTo>
                  <a:pt x="544388" y="129009"/>
                  <a:pt x="541436" y="120749"/>
                  <a:pt x="541436" y="111026"/>
                </a:cubicBezTo>
                <a:cubicBezTo>
                  <a:pt x="541436" y="98623"/>
                  <a:pt x="546174" y="88602"/>
                  <a:pt x="555650" y="80962"/>
                </a:cubicBezTo>
                <a:cubicBezTo>
                  <a:pt x="565125" y="73322"/>
                  <a:pt x="576808" y="69503"/>
                  <a:pt x="590699" y="69503"/>
                </a:cubicBezTo>
                <a:close/>
                <a:moveTo>
                  <a:pt x="453181" y="69503"/>
                </a:moveTo>
                <a:cubicBezTo>
                  <a:pt x="469652" y="69503"/>
                  <a:pt x="482252" y="74984"/>
                  <a:pt x="490984" y="85948"/>
                </a:cubicBezTo>
                <a:cubicBezTo>
                  <a:pt x="499715" y="96912"/>
                  <a:pt x="504081" y="112563"/>
                  <a:pt x="504081" y="132903"/>
                </a:cubicBezTo>
                <a:lnTo>
                  <a:pt x="504081" y="225623"/>
                </a:lnTo>
                <a:lnTo>
                  <a:pt x="490388" y="225623"/>
                </a:lnTo>
                <a:lnTo>
                  <a:pt x="490388" y="136922"/>
                </a:lnTo>
                <a:cubicBezTo>
                  <a:pt x="490388" y="100310"/>
                  <a:pt x="477192" y="82004"/>
                  <a:pt x="450800" y="82004"/>
                </a:cubicBezTo>
                <a:cubicBezTo>
                  <a:pt x="436116" y="82004"/>
                  <a:pt x="424061" y="87387"/>
                  <a:pt x="414635" y="98152"/>
                </a:cubicBezTo>
                <a:cubicBezTo>
                  <a:pt x="405209" y="108917"/>
                  <a:pt x="400496" y="122237"/>
                  <a:pt x="400496" y="138112"/>
                </a:cubicBezTo>
                <a:lnTo>
                  <a:pt x="400496" y="225623"/>
                </a:lnTo>
                <a:lnTo>
                  <a:pt x="386804" y="225623"/>
                </a:lnTo>
                <a:lnTo>
                  <a:pt x="386804" y="73223"/>
                </a:lnTo>
                <a:lnTo>
                  <a:pt x="400496" y="73223"/>
                </a:lnTo>
                <a:lnTo>
                  <a:pt x="400496" y="100905"/>
                </a:lnTo>
                <a:lnTo>
                  <a:pt x="401092" y="100905"/>
                </a:lnTo>
                <a:cubicBezTo>
                  <a:pt x="412204" y="79970"/>
                  <a:pt x="429567" y="69503"/>
                  <a:pt x="453181" y="69503"/>
                </a:cubicBezTo>
                <a:close/>
                <a:moveTo>
                  <a:pt x="289917" y="69503"/>
                </a:moveTo>
                <a:cubicBezTo>
                  <a:pt x="305594" y="69503"/>
                  <a:pt x="317723" y="74364"/>
                  <a:pt x="326305" y="84088"/>
                </a:cubicBezTo>
                <a:cubicBezTo>
                  <a:pt x="334888" y="93811"/>
                  <a:pt x="339179" y="107950"/>
                  <a:pt x="339179" y="126504"/>
                </a:cubicBezTo>
                <a:lnTo>
                  <a:pt x="339179" y="225623"/>
                </a:lnTo>
                <a:lnTo>
                  <a:pt x="325487" y="225623"/>
                </a:lnTo>
                <a:lnTo>
                  <a:pt x="325487" y="195113"/>
                </a:lnTo>
                <a:lnTo>
                  <a:pt x="324892" y="195113"/>
                </a:lnTo>
                <a:cubicBezTo>
                  <a:pt x="320030" y="205531"/>
                  <a:pt x="312960" y="213841"/>
                  <a:pt x="303684" y="220042"/>
                </a:cubicBezTo>
                <a:cubicBezTo>
                  <a:pt x="294407" y="226243"/>
                  <a:pt x="284113" y="229344"/>
                  <a:pt x="272802" y="229344"/>
                </a:cubicBezTo>
                <a:cubicBezTo>
                  <a:pt x="258316" y="229344"/>
                  <a:pt x="246856" y="225276"/>
                  <a:pt x="238422" y="217140"/>
                </a:cubicBezTo>
                <a:cubicBezTo>
                  <a:pt x="229989" y="209004"/>
                  <a:pt x="225772" y="198735"/>
                  <a:pt x="225772" y="186333"/>
                </a:cubicBezTo>
                <a:cubicBezTo>
                  <a:pt x="225772" y="159742"/>
                  <a:pt x="243383" y="143669"/>
                  <a:pt x="278606" y="138112"/>
                </a:cubicBezTo>
                <a:lnTo>
                  <a:pt x="325487" y="131117"/>
                </a:lnTo>
                <a:cubicBezTo>
                  <a:pt x="325487" y="98375"/>
                  <a:pt x="313184" y="82004"/>
                  <a:pt x="288578" y="82004"/>
                </a:cubicBezTo>
                <a:cubicBezTo>
                  <a:pt x="271810" y="82004"/>
                  <a:pt x="255488" y="88751"/>
                  <a:pt x="239613" y="102245"/>
                </a:cubicBezTo>
                <a:lnTo>
                  <a:pt x="239613" y="85725"/>
                </a:lnTo>
                <a:cubicBezTo>
                  <a:pt x="245269" y="81260"/>
                  <a:pt x="252933" y="77440"/>
                  <a:pt x="262607" y="74265"/>
                </a:cubicBezTo>
                <a:cubicBezTo>
                  <a:pt x="272281" y="71090"/>
                  <a:pt x="281384" y="69503"/>
                  <a:pt x="289917" y="69503"/>
                </a:cubicBezTo>
                <a:close/>
                <a:moveTo>
                  <a:pt x="2839045" y="30807"/>
                </a:moveTo>
                <a:cubicBezTo>
                  <a:pt x="2837358" y="37356"/>
                  <a:pt x="2835721" y="42664"/>
                  <a:pt x="2834134" y="46732"/>
                </a:cubicBezTo>
                <a:lnTo>
                  <a:pt x="2798266" y="145703"/>
                </a:lnTo>
                <a:lnTo>
                  <a:pt x="2880568" y="145703"/>
                </a:lnTo>
                <a:lnTo>
                  <a:pt x="2844552" y="47029"/>
                </a:lnTo>
                <a:cubicBezTo>
                  <a:pt x="2843460" y="44053"/>
                  <a:pt x="2842567" y="41126"/>
                  <a:pt x="2841872" y="38249"/>
                </a:cubicBezTo>
                <a:cubicBezTo>
                  <a:pt x="2841178" y="35768"/>
                  <a:pt x="2840434" y="33288"/>
                  <a:pt x="2839640" y="30807"/>
                </a:cubicBezTo>
                <a:close/>
                <a:moveTo>
                  <a:pt x="997446" y="29021"/>
                </a:moveTo>
                <a:lnTo>
                  <a:pt x="997446" y="73223"/>
                </a:lnTo>
                <a:lnTo>
                  <a:pt x="1037629" y="73223"/>
                </a:lnTo>
                <a:lnTo>
                  <a:pt x="1037629" y="85725"/>
                </a:lnTo>
                <a:lnTo>
                  <a:pt x="997446" y="85725"/>
                </a:lnTo>
                <a:lnTo>
                  <a:pt x="997446" y="186333"/>
                </a:lnTo>
                <a:cubicBezTo>
                  <a:pt x="997446" y="196850"/>
                  <a:pt x="999108" y="204465"/>
                  <a:pt x="1002431" y="209178"/>
                </a:cubicBezTo>
                <a:cubicBezTo>
                  <a:pt x="1005755" y="213891"/>
                  <a:pt x="1011386" y="216247"/>
                  <a:pt x="1019323" y="216247"/>
                </a:cubicBezTo>
                <a:cubicBezTo>
                  <a:pt x="1024979" y="216247"/>
                  <a:pt x="1031081" y="214412"/>
                  <a:pt x="1037629" y="210740"/>
                </a:cubicBezTo>
                <a:lnTo>
                  <a:pt x="1037629" y="223540"/>
                </a:lnTo>
                <a:cubicBezTo>
                  <a:pt x="1030486" y="226913"/>
                  <a:pt x="1023788" y="228600"/>
                  <a:pt x="1017537" y="228600"/>
                </a:cubicBezTo>
                <a:cubicBezTo>
                  <a:pt x="995015" y="228600"/>
                  <a:pt x="983753" y="215106"/>
                  <a:pt x="983753" y="188119"/>
                </a:cubicBezTo>
                <a:lnTo>
                  <a:pt x="983753" y="85725"/>
                </a:lnTo>
                <a:lnTo>
                  <a:pt x="956369" y="85725"/>
                </a:lnTo>
                <a:lnTo>
                  <a:pt x="956369" y="73223"/>
                </a:lnTo>
                <a:lnTo>
                  <a:pt x="983753" y="73223"/>
                </a:lnTo>
                <a:lnTo>
                  <a:pt x="983753" y="33635"/>
                </a:lnTo>
                <a:cubicBezTo>
                  <a:pt x="985936" y="32841"/>
                  <a:pt x="988218" y="32047"/>
                  <a:pt x="990600" y="31254"/>
                </a:cubicBezTo>
                <a:cubicBezTo>
                  <a:pt x="992981" y="30559"/>
                  <a:pt x="995263" y="29815"/>
                  <a:pt x="997446" y="29021"/>
                </a:cubicBezTo>
                <a:close/>
                <a:moveTo>
                  <a:pt x="1738014" y="25747"/>
                </a:moveTo>
                <a:lnTo>
                  <a:pt x="1738014" y="117128"/>
                </a:lnTo>
                <a:lnTo>
                  <a:pt x="1774775" y="117128"/>
                </a:lnTo>
                <a:cubicBezTo>
                  <a:pt x="1791047" y="117128"/>
                  <a:pt x="1803970" y="112861"/>
                  <a:pt x="1813545" y="104328"/>
                </a:cubicBezTo>
                <a:cubicBezTo>
                  <a:pt x="1823119" y="95796"/>
                  <a:pt x="1827907" y="84088"/>
                  <a:pt x="1827907" y="69205"/>
                </a:cubicBezTo>
                <a:cubicBezTo>
                  <a:pt x="1827907" y="55612"/>
                  <a:pt x="1823591" y="44971"/>
                  <a:pt x="1814958" y="37281"/>
                </a:cubicBezTo>
                <a:cubicBezTo>
                  <a:pt x="1806326" y="29592"/>
                  <a:pt x="1793974" y="25747"/>
                  <a:pt x="1777900" y="25747"/>
                </a:cubicBezTo>
                <a:close/>
                <a:moveTo>
                  <a:pt x="2832943" y="12204"/>
                </a:moveTo>
                <a:lnTo>
                  <a:pt x="2846933" y="12204"/>
                </a:lnTo>
                <a:lnTo>
                  <a:pt x="2926556" y="225623"/>
                </a:lnTo>
                <a:lnTo>
                  <a:pt x="2910036" y="225623"/>
                </a:lnTo>
                <a:lnTo>
                  <a:pt x="2885628" y="159246"/>
                </a:lnTo>
                <a:lnTo>
                  <a:pt x="2793057" y="159246"/>
                </a:lnTo>
                <a:lnTo>
                  <a:pt x="2768649" y="225623"/>
                </a:lnTo>
                <a:lnTo>
                  <a:pt x="2752427" y="225623"/>
                </a:lnTo>
                <a:close/>
                <a:moveTo>
                  <a:pt x="2336601" y="12204"/>
                </a:moveTo>
                <a:cubicBezTo>
                  <a:pt x="2339677" y="12204"/>
                  <a:pt x="2342381" y="13196"/>
                  <a:pt x="2344712" y="15180"/>
                </a:cubicBezTo>
                <a:cubicBezTo>
                  <a:pt x="2347044" y="17165"/>
                  <a:pt x="2348210" y="19844"/>
                  <a:pt x="2348210" y="23217"/>
                </a:cubicBezTo>
                <a:cubicBezTo>
                  <a:pt x="2348210" y="26392"/>
                  <a:pt x="2347069" y="29121"/>
                  <a:pt x="2344787" y="31403"/>
                </a:cubicBezTo>
                <a:cubicBezTo>
                  <a:pt x="2342504" y="33685"/>
                  <a:pt x="2339776" y="34826"/>
                  <a:pt x="2336601" y="34826"/>
                </a:cubicBezTo>
                <a:cubicBezTo>
                  <a:pt x="2333624" y="34826"/>
                  <a:pt x="2330995" y="33734"/>
                  <a:pt x="2328713" y="31551"/>
                </a:cubicBezTo>
                <a:cubicBezTo>
                  <a:pt x="2326431" y="29369"/>
                  <a:pt x="2325290" y="26590"/>
                  <a:pt x="2325290" y="23217"/>
                </a:cubicBezTo>
                <a:cubicBezTo>
                  <a:pt x="2325290" y="19943"/>
                  <a:pt x="2326456" y="17289"/>
                  <a:pt x="2328788" y="15255"/>
                </a:cubicBezTo>
                <a:cubicBezTo>
                  <a:pt x="2331119" y="13221"/>
                  <a:pt x="2333724" y="12204"/>
                  <a:pt x="2336601" y="12204"/>
                </a:cubicBezTo>
                <a:close/>
                <a:moveTo>
                  <a:pt x="1723280" y="12204"/>
                </a:moveTo>
                <a:lnTo>
                  <a:pt x="1782514" y="12204"/>
                </a:lnTo>
                <a:cubicBezTo>
                  <a:pt x="1801366" y="12204"/>
                  <a:pt x="1816174" y="17289"/>
                  <a:pt x="1826939" y="27459"/>
                </a:cubicBezTo>
                <a:cubicBezTo>
                  <a:pt x="1837704" y="37629"/>
                  <a:pt x="1843087" y="51048"/>
                  <a:pt x="1843087" y="67717"/>
                </a:cubicBezTo>
                <a:cubicBezTo>
                  <a:pt x="1843087" y="83096"/>
                  <a:pt x="1838672" y="95944"/>
                  <a:pt x="1829841" y="106263"/>
                </a:cubicBezTo>
                <a:cubicBezTo>
                  <a:pt x="1821011" y="116582"/>
                  <a:pt x="1808658" y="123229"/>
                  <a:pt x="1792783" y="126206"/>
                </a:cubicBezTo>
                <a:lnTo>
                  <a:pt x="1792783" y="126801"/>
                </a:lnTo>
                <a:cubicBezTo>
                  <a:pt x="1801217" y="130175"/>
                  <a:pt x="1809452" y="140444"/>
                  <a:pt x="1817489" y="157609"/>
                </a:cubicBezTo>
                <a:lnTo>
                  <a:pt x="1849189" y="225623"/>
                </a:lnTo>
                <a:lnTo>
                  <a:pt x="1832520" y="225623"/>
                </a:lnTo>
                <a:lnTo>
                  <a:pt x="1804094" y="163115"/>
                </a:lnTo>
                <a:cubicBezTo>
                  <a:pt x="1798240" y="150217"/>
                  <a:pt x="1792386" y="141560"/>
                  <a:pt x="1786532" y="137145"/>
                </a:cubicBezTo>
                <a:cubicBezTo>
                  <a:pt x="1780678" y="132730"/>
                  <a:pt x="1773336" y="130522"/>
                  <a:pt x="1764506" y="130522"/>
                </a:cubicBezTo>
                <a:lnTo>
                  <a:pt x="1738014" y="130522"/>
                </a:lnTo>
                <a:lnTo>
                  <a:pt x="1738014" y="225623"/>
                </a:lnTo>
                <a:lnTo>
                  <a:pt x="1723280" y="225623"/>
                </a:lnTo>
                <a:close/>
                <a:moveTo>
                  <a:pt x="917376" y="12204"/>
                </a:moveTo>
                <a:cubicBezTo>
                  <a:pt x="920452" y="12204"/>
                  <a:pt x="923156" y="13196"/>
                  <a:pt x="925487" y="15180"/>
                </a:cubicBezTo>
                <a:cubicBezTo>
                  <a:pt x="927819" y="17165"/>
                  <a:pt x="928985" y="19844"/>
                  <a:pt x="928985" y="23217"/>
                </a:cubicBezTo>
                <a:cubicBezTo>
                  <a:pt x="928985" y="26392"/>
                  <a:pt x="927844" y="29121"/>
                  <a:pt x="925562" y="31403"/>
                </a:cubicBezTo>
                <a:cubicBezTo>
                  <a:pt x="923280" y="33685"/>
                  <a:pt x="920551" y="34826"/>
                  <a:pt x="917376" y="34826"/>
                </a:cubicBezTo>
                <a:cubicBezTo>
                  <a:pt x="914400" y="34826"/>
                  <a:pt x="911770" y="33734"/>
                  <a:pt x="909488" y="31551"/>
                </a:cubicBezTo>
                <a:cubicBezTo>
                  <a:pt x="907206" y="29369"/>
                  <a:pt x="906065" y="26590"/>
                  <a:pt x="906065" y="23217"/>
                </a:cubicBezTo>
                <a:cubicBezTo>
                  <a:pt x="906065" y="19943"/>
                  <a:pt x="907231" y="17289"/>
                  <a:pt x="909563" y="15255"/>
                </a:cubicBezTo>
                <a:cubicBezTo>
                  <a:pt x="911894" y="13221"/>
                  <a:pt x="914499" y="12204"/>
                  <a:pt x="917376" y="12204"/>
                </a:cubicBezTo>
                <a:close/>
                <a:moveTo>
                  <a:pt x="0" y="12204"/>
                </a:moveTo>
                <a:lnTo>
                  <a:pt x="137815" y="12204"/>
                </a:lnTo>
                <a:lnTo>
                  <a:pt x="137815" y="25747"/>
                </a:lnTo>
                <a:lnTo>
                  <a:pt x="76200" y="25747"/>
                </a:lnTo>
                <a:lnTo>
                  <a:pt x="76200" y="225623"/>
                </a:lnTo>
                <a:lnTo>
                  <a:pt x="61615" y="225623"/>
                </a:lnTo>
                <a:lnTo>
                  <a:pt x="61615" y="25747"/>
                </a:lnTo>
                <a:lnTo>
                  <a:pt x="0" y="25747"/>
                </a:lnTo>
                <a:close/>
                <a:moveTo>
                  <a:pt x="1571327" y="0"/>
                </a:moveTo>
                <a:lnTo>
                  <a:pt x="1585019" y="0"/>
                </a:lnTo>
                <a:lnTo>
                  <a:pt x="1585019" y="225623"/>
                </a:lnTo>
                <a:lnTo>
                  <a:pt x="1571327" y="225623"/>
                </a:lnTo>
                <a:lnTo>
                  <a:pt x="1571327" y="197941"/>
                </a:lnTo>
                <a:lnTo>
                  <a:pt x="1570732" y="197941"/>
                </a:lnTo>
                <a:cubicBezTo>
                  <a:pt x="1565771" y="207565"/>
                  <a:pt x="1558428" y="215205"/>
                  <a:pt x="1548705" y="220861"/>
                </a:cubicBezTo>
                <a:cubicBezTo>
                  <a:pt x="1538982" y="226516"/>
                  <a:pt x="1528018" y="229344"/>
                  <a:pt x="1515814" y="229344"/>
                </a:cubicBezTo>
                <a:cubicBezTo>
                  <a:pt x="1497062" y="229344"/>
                  <a:pt x="1481757" y="222498"/>
                  <a:pt x="1469900" y="208806"/>
                </a:cubicBezTo>
                <a:cubicBezTo>
                  <a:pt x="1458044" y="195113"/>
                  <a:pt x="1452116" y="176212"/>
                  <a:pt x="1452116" y="152102"/>
                </a:cubicBezTo>
                <a:cubicBezTo>
                  <a:pt x="1452116" y="127496"/>
                  <a:pt x="1458590" y="107578"/>
                  <a:pt x="1471538" y="92348"/>
                </a:cubicBezTo>
                <a:cubicBezTo>
                  <a:pt x="1484486" y="77118"/>
                  <a:pt x="1501278" y="69503"/>
                  <a:pt x="1521916" y="69503"/>
                </a:cubicBezTo>
                <a:cubicBezTo>
                  <a:pt x="1544736" y="69503"/>
                  <a:pt x="1561008" y="78879"/>
                  <a:pt x="1570732" y="97631"/>
                </a:cubicBezTo>
                <a:lnTo>
                  <a:pt x="1571327" y="97631"/>
                </a:lnTo>
                <a:close/>
              </a:path>
            </a:pathLst>
          </a:cu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Bouton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 </a:t>
            </a:r>
            <a:b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</a:b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</a:rPr>
              <a:t>d’alimentation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8402320" y="5338220"/>
            <a:ext cx="1788125" cy="262063"/>
          </a:xfrm>
          <a:prstGeom prst="straightConnector1">
            <a:avLst/>
          </a:prstGeom>
          <a:noFill/>
          <a:ln w="127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76599" y="489246"/>
            <a:ext cx="44031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d’un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Détecteur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PIR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42602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41524" y="489246"/>
            <a:ext cx="44733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d’un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Détecteur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PIR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Nous </a:t>
            </a:r>
            <a:r>
              <a:rPr kumimoji="0" lang="fr-FR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préconisons d’ouvrir </a:t>
            </a:r>
            <a:r>
              <a:rPr kumimoji="0" lang="fr-FR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le PIR avant </a:t>
            </a:r>
            <a:r>
              <a:rPr kumimoji="0" lang="fr-FR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de l'ajouter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3" y="1873227"/>
            <a:ext cx="2108832" cy="4569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48" y="1873226"/>
            <a:ext cx="2108832" cy="4569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43" y="1871913"/>
            <a:ext cx="2109437" cy="45704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43" y="1871913"/>
            <a:ext cx="2109437" cy="457044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02220" y="6442360"/>
            <a:ext cx="224843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sur ‘+’ pour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450576" y="6442360"/>
            <a:ext cx="2135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Scanner le QR code du PIR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90668" y="6442360"/>
            <a:ext cx="152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Allumer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276480" y="6442360"/>
            <a:ext cx="1829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Configurer et terminer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381527" y="3932346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1189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90212" y="1589437"/>
            <a:ext cx="4050030" cy="540004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89630" y="489246"/>
            <a:ext cx="27771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rPr>
              <a:t>Déballage</a:t>
            </a:r>
          </a:p>
          <a:p>
            <a:pPr algn="ctr" defTabSz="1219170">
              <a:defRPr/>
            </a:pPr>
            <a:r>
              <a:rPr lang="fr-FR" altLang="zh-CN" b="1" dirty="0" smtClean="0">
                <a:solidFill>
                  <a:prstClr val="white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rPr>
              <a:t>Modèle : DS-PWA96-M-WE</a:t>
            </a:r>
            <a:endParaRPr lang="fr-FR" altLang="zh-CN" b="1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861965" y="1397095"/>
            <a:ext cx="2447119" cy="5355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zh-CN" altLang="en-US" sz="3200" b="1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" t="106"/>
          <a:stretch/>
        </p:blipFill>
        <p:spPr>
          <a:xfrm>
            <a:off x="207765" y="2554036"/>
            <a:ext cx="4659455" cy="3470843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8115227" y="3947161"/>
            <a:ext cx="1882165" cy="18211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 rot="5400000">
            <a:off x="14481548" y="5119802"/>
            <a:ext cx="2142989" cy="8230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650081" y="5652662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Centrale</a:t>
            </a:r>
            <a:br>
              <a:rPr lang="fr-FR" altLang="zh-CN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zh-CN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 PRO</a:t>
            </a:r>
            <a:endParaRPr lang="fr-FR" altLang="zh-C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 flipV="1">
            <a:off x="9997394" y="5309166"/>
            <a:ext cx="817853" cy="5658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 flipV="1">
            <a:off x="15689480" y="3615321"/>
            <a:ext cx="39585" cy="84453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0610927" y="2383165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Adapteur d’alimentation</a:t>
            </a:r>
            <a:endParaRPr lang="fr-FR" altLang="zh-C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8237147" y="2220892"/>
            <a:ext cx="2100487" cy="10439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 flipV="1">
            <a:off x="10337635" y="2554036"/>
            <a:ext cx="477612" cy="9719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9468378" y="3377656"/>
            <a:ext cx="1058027" cy="5695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H="1" flipV="1">
            <a:off x="10526405" y="3613312"/>
            <a:ext cx="492115" cy="324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10496544" y="3394346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Badges</a:t>
            </a:r>
            <a:endParaRPr lang="fr-FR" altLang="zh-C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8462712" y="3318885"/>
            <a:ext cx="548520" cy="4380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 flipV="1">
            <a:off x="7412715" y="2264441"/>
            <a:ext cx="1049998" cy="11688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6445408" y="1765286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altLang="zh-CN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Accessoires</a:t>
            </a:r>
            <a:endParaRPr lang="fr-FR" altLang="zh-CN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61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07064" y="489246"/>
            <a:ext cx="5742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d’un Contact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Magnétique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1" t="10614" r="32208" b="8251"/>
          <a:stretch/>
        </p:blipFill>
        <p:spPr>
          <a:xfrm>
            <a:off x="1291974" y="2370349"/>
            <a:ext cx="2174400" cy="40927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2302" y="1782707"/>
            <a:ext cx="3950990" cy="526798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459272" y="6457890"/>
            <a:ext cx="1241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Déballage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341840" y="3533253"/>
            <a:ext cx="909854" cy="19315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7495200" y="2434131"/>
            <a:ext cx="170784" cy="110281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540918" y="1898007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Contact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magnétique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8474044" y="3852000"/>
            <a:ext cx="601777" cy="1411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17" name="直接连接符 16"/>
          <p:cNvCxnSpPr>
            <a:stCxn id="16" idx="0"/>
          </p:cNvCxnSpPr>
          <p:nvPr/>
        </p:nvCxnSpPr>
        <p:spPr>
          <a:xfrm flipH="1" flipV="1">
            <a:off x="8449482" y="2434131"/>
            <a:ext cx="325451" cy="14178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7659172" y="1930854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Manuel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d’utilisation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9281604" y="3852000"/>
            <a:ext cx="1604795" cy="19315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 flipV="1">
            <a:off x="9605749" y="2434131"/>
            <a:ext cx="2" cy="14215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8725707" y="2011875"/>
            <a:ext cx="1760085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Accessoires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809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10451" y="489246"/>
            <a:ext cx="5535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d’un Contact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Magnétique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6" y="1847651"/>
            <a:ext cx="2142785" cy="46427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48" y="1847651"/>
            <a:ext cx="2141939" cy="46408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99" y="1861199"/>
            <a:ext cx="2135686" cy="4627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25" y="1848784"/>
            <a:ext cx="2141416" cy="463973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43427" y="6550223"/>
            <a:ext cx="224843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sur ‘+’ pour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36799" y="6603476"/>
            <a:ext cx="2047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Scanne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le QR code du CM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70702" y="6550223"/>
            <a:ext cx="152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Allumer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89222" y="6550223"/>
            <a:ext cx="1829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terminer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714606" y="5970579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3853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07903" y="489246"/>
            <a:ext cx="3340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d’une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Sirène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t="3237" r="8967"/>
          <a:stretch/>
        </p:blipFill>
        <p:spPr>
          <a:xfrm>
            <a:off x="641022" y="2156414"/>
            <a:ext cx="4053527" cy="4090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0" b="16208"/>
          <a:stretch/>
        </p:blipFill>
        <p:spPr>
          <a:xfrm rot="10800000">
            <a:off x="5367777" y="2410508"/>
            <a:ext cx="6126368" cy="358218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947415" y="6246789"/>
            <a:ext cx="338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Ouvrir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la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sirène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avec un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tournevis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113133" y="4926453"/>
            <a:ext cx="731907" cy="1738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7792720" y="2410508"/>
            <a:ext cx="1320413" cy="25159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6977952" y="1888352"/>
            <a:ext cx="1766386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Bouton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d’autoprotection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5400000">
            <a:off x="9991567" y="4178266"/>
            <a:ext cx="323336" cy="1354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 flipV="1">
            <a:off x="10085510" y="2410508"/>
            <a:ext cx="111837" cy="1673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9285009" y="1888352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Bouton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d’alimentation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1867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07900" y="489246"/>
            <a:ext cx="3340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d’une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Sirène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5" y="1875934"/>
            <a:ext cx="2181943" cy="472754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29" y="1875934"/>
            <a:ext cx="2181943" cy="4727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73" y="1875934"/>
            <a:ext cx="2181943" cy="472754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717" y="1888506"/>
            <a:ext cx="2176140" cy="471497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43427" y="6550223"/>
            <a:ext cx="224843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sur ‘+’ pour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657383" y="6295699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25586" y="6603476"/>
            <a:ext cx="2470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Scanner le QR code de la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sirène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70702" y="6550223"/>
            <a:ext cx="152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Allumer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889223" y="6550223"/>
            <a:ext cx="1829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terminer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97258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t="24984" r="12115" b="24604"/>
          <a:stretch/>
        </p:blipFill>
        <p:spPr>
          <a:xfrm rot="16200000">
            <a:off x="816544" y="2744302"/>
            <a:ext cx="2978331" cy="29412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 b="33290"/>
          <a:stretch/>
        </p:blipFill>
        <p:spPr>
          <a:xfrm>
            <a:off x="4632959" y="2650940"/>
            <a:ext cx="7230936" cy="3222174"/>
          </a:xfrm>
          <a:prstGeom prst="rect">
            <a:avLst/>
          </a:prstGeom>
        </p:spPr>
      </p:pic>
      <p:sp>
        <p:nvSpPr>
          <p:cNvPr id="4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09749" y="489246"/>
            <a:ext cx="5136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d’un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Bouton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d’Urgence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59272" y="6457890"/>
            <a:ext cx="1237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Déballage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8016240" y="3592154"/>
            <a:ext cx="1711234" cy="16678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 flipV="1">
            <a:off x="8168640" y="2532216"/>
            <a:ext cx="171743" cy="10636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7418848" y="2037803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Bouton</a:t>
            </a: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d’urgence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584078" y="3788229"/>
            <a:ext cx="754481" cy="8969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H="1" flipV="1">
            <a:off x="10709813" y="2650940"/>
            <a:ext cx="171744" cy="113728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0069180" y="2114816"/>
            <a:ext cx="1453009" cy="536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Sticker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690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09741" y="489246"/>
            <a:ext cx="51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d’un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Bouton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d’Urgence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66" y="1795344"/>
            <a:ext cx="2208628" cy="4785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43" y="1802675"/>
            <a:ext cx="2208628" cy="4785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20" y="1802675"/>
            <a:ext cx="2208628" cy="4785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097" y="1802675"/>
            <a:ext cx="2208628" cy="478536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1381919" y="4082960"/>
            <a:ext cx="220524" cy="22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7962" y="6527451"/>
            <a:ext cx="2248436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sur ‘+’ pour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29872" y="6580704"/>
            <a:ext cx="1590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Scanner le QR code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43469" y="6527451"/>
            <a:ext cx="28459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sur le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bouton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pour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l’ajouter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724020" y="6527451"/>
            <a:ext cx="1829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terminer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87182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1405" y="636863"/>
            <a:ext cx="5595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Ajout d’une caméra </a:t>
            </a:r>
            <a:r>
              <a:rPr lang="fr-FR" sz="3200" b="1" dirty="0" smtClean="0">
                <a:solidFill>
                  <a:prstClr val="white"/>
                </a:solidFill>
                <a:latin typeface="Calibri" panose="020F0502020204030204" pitchFamily="34" charset="0"/>
                <a:cs typeface="+mn-ea"/>
              </a:rPr>
              <a:t>thermique  </a:t>
            </a:r>
            <a:endParaRPr lang="en-US" sz="3200" b="1" dirty="0">
              <a:solidFill>
                <a:prstClr val="white"/>
              </a:solidFill>
              <a:latin typeface="Calibri" panose="020F0502020204030204" pitchFamily="34" charset="0"/>
              <a:cs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15" y="1956620"/>
            <a:ext cx="2018685" cy="4485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88" y="1956620"/>
            <a:ext cx="2018685" cy="4485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61" y="1956619"/>
            <a:ext cx="2018685" cy="4485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134" y="1956619"/>
            <a:ext cx="2018685" cy="44859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3053" y="6488668"/>
            <a:ext cx="22627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C11119"/>
              </a:buClr>
              <a:buSzPct val="125000"/>
              <a:defRPr/>
            </a:pP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YaHei"/>
                <a:cs typeface="+mn-ea"/>
              </a:rPr>
              <a:t>Accédez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YaHei"/>
                <a:cs typeface="+mn-ea"/>
              </a:rPr>
              <a:t> à la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YaHei"/>
                <a:cs typeface="+mn-ea"/>
              </a:rPr>
              <a:t>paramètre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YaHei"/>
                <a:cs typeface="+mn-ea"/>
              </a:rPr>
              <a:t> </a:t>
            </a:r>
            <a:r>
              <a:rPr lang="en-US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YaHei"/>
                <a:cs typeface="+mn-ea"/>
              </a:rPr>
              <a:t>d'AX</a:t>
            </a: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YaHei"/>
                <a:cs typeface="+mn-ea"/>
              </a:rPr>
              <a:t> PRO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88257" y="6488668"/>
            <a:ext cx="2843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C11119"/>
              </a:buClr>
              <a:buSzPct val="125000"/>
              <a:defRPr/>
            </a:pPr>
            <a:r>
              <a:rPr lang="fr-FR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YaHei"/>
                <a:cs typeface="+mn-ea"/>
              </a:rPr>
              <a:t>Appuyez sur « Canal de la caméra réseau »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Microsoft YaHei"/>
              <a:cs typeface="+mn-ea"/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6219191" y="6477768"/>
            <a:ext cx="194764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sur ‘+’ pour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3" name="矩形 10"/>
          <p:cNvSpPr/>
          <p:nvPr/>
        </p:nvSpPr>
        <p:spPr>
          <a:xfrm>
            <a:off x="8292008" y="6477767"/>
            <a:ext cx="314682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lang="fr-FR" altLang="zh-CN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Entrez les informations du caméra et </a:t>
            </a:r>
            <a:r>
              <a:rPr lang="fr-FR" altLang="zh-CN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enregistez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9847115"/>
      </p:ext>
    </p:extLst>
  </p:cSld>
  <p:clrMapOvr>
    <a:masterClrMapping/>
  </p:clrMapOvr>
  <p:transition spd="slow"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278684" y="2158435"/>
            <a:ext cx="1634632" cy="1634632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/>
                </a:gs>
                <a:gs pos="59000">
                  <a:srgbClr val="C68C2F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C6A864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4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C6A864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35092" y="4024733"/>
            <a:ext cx="7521867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A864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Fonctionnement</a:t>
            </a:r>
            <a:r>
              <a:rPr kumimoji="0" lang="en-US" altLang="zh-CN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C6A864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Via </a:t>
            </a:r>
            <a:r>
              <a:rPr kumimoji="0" lang="en-US" altLang="zh-CN" sz="4267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6A864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Hik</a:t>
            </a:r>
            <a:r>
              <a:rPr kumimoji="0" lang="en-US" altLang="zh-CN" sz="4267" b="0" i="0" u="none" strike="noStrike" kern="1200" cap="none" spc="0" normalizeH="0" baseline="0" noProof="0" dirty="0" smtClean="0">
                <a:ln>
                  <a:noFill/>
                </a:ln>
                <a:solidFill>
                  <a:srgbClr val="C6A864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-Connect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6A864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933441" y="4804433"/>
            <a:ext cx="3431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96011" y="68627"/>
            <a:ext cx="11952651" cy="6693363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accent1"/>
                </a:gs>
                <a:gs pos="59000">
                  <a:srgbClr val="C68C2F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C6A864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48171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29103" y="489246"/>
            <a:ext cx="28981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des Zones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" y="1925321"/>
            <a:ext cx="2099603" cy="45491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60" y="1925321"/>
            <a:ext cx="2100775" cy="45516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578" y="1925321"/>
            <a:ext cx="2100776" cy="455168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93" y="1927861"/>
            <a:ext cx="2098431" cy="454660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2452402" y="2126385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00765" y="6521636"/>
            <a:ext cx="3673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sur le bouton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Réglages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configurer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752327" y="6375765"/>
            <a:ext cx="1678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sur ‘&gt;’ pour</a:t>
            </a:r>
            <a:b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</a:b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accéder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aux zones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567578" y="2665130"/>
            <a:ext cx="2100776" cy="2533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883236" y="6521634"/>
            <a:ext cx="3469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Choisir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la zone que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vous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souhaitez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699843" y="6521634"/>
            <a:ext cx="1727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pour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activer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1079479" y="2414131"/>
            <a:ext cx="535745" cy="2533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424036" y="4199891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5734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65" y="1882140"/>
            <a:ext cx="2176976" cy="4716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85" y="1898649"/>
            <a:ext cx="2169356" cy="4700271"/>
          </a:xfrm>
          <a:prstGeom prst="rect">
            <a:avLst/>
          </a:prstGeom>
        </p:spPr>
      </p:pic>
      <p:sp>
        <p:nvSpPr>
          <p:cNvPr id="11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36902" y="489246"/>
            <a:ext cx="4282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Configuration des Zones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668153" y="6550223"/>
            <a:ext cx="2164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pour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lier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les zones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914965" y="2695610"/>
            <a:ext cx="2100776" cy="2533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904748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142480" y="489246"/>
            <a:ext cx="18714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rPr>
              <a:t>Déballage</a:t>
            </a:r>
            <a:endParaRPr lang="fr-FR" altLang="zh-CN" sz="3200" b="1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861965" y="1397095"/>
            <a:ext cx="2447119" cy="5355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zh-CN" altLang="en-US" sz="1600" b="1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PA-图片 33"/>
          <p:cNvPicPr>
            <a:picLocks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t="4658" r="23949" b="6813"/>
          <a:stretch/>
        </p:blipFill>
        <p:spPr>
          <a:xfrm>
            <a:off x="1325388" y="2998166"/>
            <a:ext cx="2768630" cy="266456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1465420" y="3146680"/>
            <a:ext cx="2480756" cy="342900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96985" y="2042553"/>
            <a:ext cx="2456229" cy="4131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16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cs typeface="Calibri" panose="020F0502020204030204" pitchFamily="34" charset="0"/>
              </a:rPr>
              <a:t>Indicateurs</a:t>
            </a:r>
            <a:r>
              <a:rPr kumimoji="0" lang="fr-FR" altLang="zh-CN" sz="1600" b="0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cs typeface="Calibri" panose="020F0502020204030204" pitchFamily="34" charset="0"/>
              </a:rPr>
              <a:t> du statut du système</a:t>
            </a:r>
            <a:endParaRPr kumimoji="0" lang="fr-FR" altLang="zh-CN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ow Text" panose="020B0504030202020204"/>
              <a:cs typeface="Calibri" panose="020F0502020204030204" pitchFamily="34" charset="0"/>
            </a:endParaRPr>
          </a:p>
        </p:txBody>
      </p:sp>
      <p:cxnSp>
        <p:nvCxnSpPr>
          <p:cNvPr id="14" name="直接箭头连接符 13"/>
          <p:cNvCxnSpPr>
            <a:stCxn id="12" idx="0"/>
          </p:cNvCxnSpPr>
          <p:nvPr/>
        </p:nvCxnSpPr>
        <p:spPr>
          <a:xfrm flipV="1">
            <a:off x="2705798" y="2580687"/>
            <a:ext cx="8341" cy="565993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2155433" y="3509293"/>
            <a:ext cx="1084856" cy="185420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713997" y="3244253"/>
            <a:ext cx="2456229" cy="4131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fr-FR" altLang="zh-CN" dirty="0" smtClean="0"/>
              <a:t>LED d'alimentation</a:t>
            </a:r>
            <a:endParaRPr lang="fr-FR" altLang="zh-CN" dirty="0"/>
          </a:p>
        </p:txBody>
      </p:sp>
      <p:cxnSp>
        <p:nvCxnSpPr>
          <p:cNvPr id="17" name="直接箭头连接符 16"/>
          <p:cNvCxnSpPr>
            <a:stCxn id="15" idx="3"/>
          </p:cNvCxnSpPr>
          <p:nvPr/>
        </p:nvCxnSpPr>
        <p:spPr>
          <a:xfrm>
            <a:off x="3240289" y="3602003"/>
            <a:ext cx="1219844" cy="0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/>
        </p:nvSpPr>
        <p:spPr>
          <a:xfrm>
            <a:off x="2203985" y="4187411"/>
            <a:ext cx="1017702" cy="418240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9" name="直接箭头连接符 18"/>
          <p:cNvCxnSpPr>
            <a:stCxn id="18" idx="2"/>
          </p:cNvCxnSpPr>
          <p:nvPr/>
        </p:nvCxnSpPr>
        <p:spPr>
          <a:xfrm>
            <a:off x="2712836" y="4605651"/>
            <a:ext cx="3752" cy="1237963"/>
          </a:xfrm>
          <a:prstGeom prst="straightConnector1">
            <a:avLst/>
          </a:prstGeom>
          <a:ln w="1270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956876" y="5813895"/>
            <a:ext cx="3524544" cy="4131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fr-FR" altLang="zh-CN" dirty="0" smtClean="0"/>
              <a:t>Lecteur de badge intégré</a:t>
            </a:r>
            <a:endParaRPr lang="fr-FR" altLang="zh-CN" dirty="0"/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7" t="11518" r="11823" b="14079"/>
          <a:stretch/>
        </p:blipFill>
        <p:spPr>
          <a:xfrm>
            <a:off x="7441583" y="3008319"/>
            <a:ext cx="2763496" cy="2723300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9086520" y="3837342"/>
            <a:ext cx="352768" cy="160244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65" name="直接箭头连接符 64"/>
          <p:cNvCxnSpPr/>
          <p:nvPr/>
        </p:nvCxnSpPr>
        <p:spPr>
          <a:xfrm flipV="1">
            <a:off x="9262902" y="2596794"/>
            <a:ext cx="0" cy="1240548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66" name="文本框 422"/>
          <p:cNvSpPr txBox="1"/>
          <p:nvPr/>
        </p:nvSpPr>
        <p:spPr>
          <a:xfrm>
            <a:off x="8540493" y="2211892"/>
            <a:ext cx="1709841" cy="2632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fr-FR" altLang="zh-CN" dirty="0" smtClean="0"/>
              <a:t>Interrupteur</a:t>
            </a:r>
            <a:endParaRPr lang="fr-FR" altLang="zh-CN" dirty="0"/>
          </a:p>
        </p:txBody>
      </p:sp>
      <p:sp>
        <p:nvSpPr>
          <p:cNvPr id="67" name="矩形 66"/>
          <p:cNvSpPr/>
          <p:nvPr/>
        </p:nvSpPr>
        <p:spPr>
          <a:xfrm>
            <a:off x="9152770" y="4321455"/>
            <a:ext cx="197780" cy="662621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68" name="直接箭头连接符 67"/>
          <p:cNvCxnSpPr>
            <a:stCxn id="67" idx="3"/>
          </p:cNvCxnSpPr>
          <p:nvPr/>
        </p:nvCxnSpPr>
        <p:spPr>
          <a:xfrm flipV="1">
            <a:off x="9350554" y="4634714"/>
            <a:ext cx="1190477" cy="18046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69" name="文本框 425"/>
          <p:cNvSpPr txBox="1"/>
          <p:nvPr/>
        </p:nvSpPr>
        <p:spPr>
          <a:xfrm>
            <a:off x="10344216" y="4290908"/>
            <a:ext cx="1668185" cy="5237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Emplacement carte SIM (2)</a:t>
            </a:r>
            <a:endParaRPr lang="zh-CN" altLang="en-US" dirty="0"/>
          </a:p>
        </p:txBody>
      </p:sp>
      <p:sp>
        <p:nvSpPr>
          <p:cNvPr id="70" name="矩形 69"/>
          <p:cNvSpPr/>
          <p:nvPr/>
        </p:nvSpPr>
        <p:spPr>
          <a:xfrm>
            <a:off x="8299660" y="4632739"/>
            <a:ext cx="132412" cy="320566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71" name="直接箭头连接符 70"/>
          <p:cNvCxnSpPr>
            <a:stCxn id="70" idx="1"/>
          </p:cNvCxnSpPr>
          <p:nvPr/>
        </p:nvCxnSpPr>
        <p:spPr>
          <a:xfrm flipH="1">
            <a:off x="7173203" y="4793024"/>
            <a:ext cx="1126456" cy="21610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72" name="文本框 428"/>
          <p:cNvSpPr txBox="1"/>
          <p:nvPr/>
        </p:nvSpPr>
        <p:spPr>
          <a:xfrm>
            <a:off x="5849917" y="4540962"/>
            <a:ext cx="1472146" cy="3950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fr-FR" altLang="zh-CN" dirty="0" smtClean="0"/>
              <a:t>Interrupteur anti-sabotage</a:t>
            </a:r>
            <a:endParaRPr lang="fr-FR" altLang="zh-CN" dirty="0"/>
          </a:p>
        </p:txBody>
      </p:sp>
      <p:sp>
        <p:nvSpPr>
          <p:cNvPr id="73" name="椭圆 72"/>
          <p:cNvSpPr/>
          <p:nvPr/>
        </p:nvSpPr>
        <p:spPr>
          <a:xfrm>
            <a:off x="8458955" y="4916395"/>
            <a:ext cx="177379" cy="177379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ys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74" name="肘形连接符 73"/>
          <p:cNvCxnSpPr/>
          <p:nvPr/>
        </p:nvCxnSpPr>
        <p:spPr>
          <a:xfrm rot="5400000">
            <a:off x="7371254" y="4762020"/>
            <a:ext cx="863310" cy="1444030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75" name="文本框 431"/>
          <p:cNvSpPr txBox="1"/>
          <p:nvPr/>
        </p:nvSpPr>
        <p:spPr>
          <a:xfrm>
            <a:off x="5923384" y="5612329"/>
            <a:ext cx="1533657" cy="462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fr-FR" altLang="zh-CN" dirty="0" smtClean="0"/>
              <a:t>Bouton de réinitialisation</a:t>
            </a:r>
            <a:endParaRPr lang="fr-FR" altLang="zh-CN" dirty="0"/>
          </a:p>
        </p:txBody>
      </p:sp>
      <p:sp>
        <p:nvSpPr>
          <p:cNvPr id="76" name="矩形 75"/>
          <p:cNvSpPr/>
          <p:nvPr/>
        </p:nvSpPr>
        <p:spPr>
          <a:xfrm>
            <a:off x="8668463" y="4826229"/>
            <a:ext cx="468366" cy="404494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77" name="肘形连接符 76"/>
          <p:cNvCxnSpPr>
            <a:stCxn id="76" idx="2"/>
          </p:cNvCxnSpPr>
          <p:nvPr/>
        </p:nvCxnSpPr>
        <p:spPr>
          <a:xfrm rot="16200000" flipH="1">
            <a:off x="9391626" y="4741744"/>
            <a:ext cx="616772" cy="1594732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78" name="文本框 434"/>
          <p:cNvSpPr txBox="1"/>
          <p:nvPr/>
        </p:nvSpPr>
        <p:spPr>
          <a:xfrm>
            <a:off x="10344216" y="5670237"/>
            <a:ext cx="1343840" cy="431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Port RS232</a:t>
            </a:r>
            <a:endParaRPr lang="zh-CN" altLang="en-US" dirty="0"/>
          </a:p>
        </p:txBody>
      </p:sp>
      <p:sp>
        <p:nvSpPr>
          <p:cNvPr id="79" name="文本框 435"/>
          <p:cNvSpPr txBox="1"/>
          <p:nvPr/>
        </p:nvSpPr>
        <p:spPr>
          <a:xfrm>
            <a:off x="5587048" y="3436868"/>
            <a:ext cx="2046108" cy="593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fr-FR" altLang="zh-CN" dirty="0" smtClean="0"/>
              <a:t>Bloc </a:t>
            </a:r>
          </a:p>
          <a:p>
            <a:r>
              <a:rPr lang="fr-FR" altLang="zh-CN" dirty="0" smtClean="0"/>
              <a:t>d’alimentation</a:t>
            </a:r>
            <a:endParaRPr lang="fr-FR" altLang="zh-CN" dirty="0"/>
          </a:p>
        </p:txBody>
      </p:sp>
      <p:sp>
        <p:nvSpPr>
          <p:cNvPr id="80" name="文本框 436"/>
          <p:cNvSpPr txBox="1"/>
          <p:nvPr/>
        </p:nvSpPr>
        <p:spPr>
          <a:xfrm>
            <a:off x="5721202" y="2198054"/>
            <a:ext cx="1909356" cy="4318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fr-FR" altLang="zh-CN" dirty="0" smtClean="0"/>
              <a:t> Interface LAN</a:t>
            </a:r>
          </a:p>
          <a:p>
            <a:r>
              <a:rPr lang="fr-FR" altLang="zh-CN" dirty="0" smtClean="0"/>
              <a:t>(RJ45)</a:t>
            </a:r>
            <a:endParaRPr lang="fr-FR" altLang="zh-CN" dirty="0"/>
          </a:p>
        </p:txBody>
      </p:sp>
      <p:sp>
        <p:nvSpPr>
          <p:cNvPr id="81" name="矩形 80"/>
          <p:cNvSpPr/>
          <p:nvPr/>
        </p:nvSpPr>
        <p:spPr>
          <a:xfrm>
            <a:off x="8964483" y="3971943"/>
            <a:ext cx="188289" cy="221661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8394606" y="3996597"/>
            <a:ext cx="529005" cy="164154"/>
          </a:xfrm>
          <a:prstGeom prst="rect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83" name="肘形连接符 82"/>
          <p:cNvCxnSpPr>
            <a:stCxn id="82" idx="0"/>
          </p:cNvCxnSpPr>
          <p:nvPr/>
        </p:nvCxnSpPr>
        <p:spPr>
          <a:xfrm rot="16200000" flipV="1">
            <a:off x="7764464" y="3101960"/>
            <a:ext cx="277878" cy="1511407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84" name="肘形连接符 83"/>
          <p:cNvCxnSpPr>
            <a:stCxn id="81" idx="0"/>
          </p:cNvCxnSpPr>
          <p:nvPr/>
        </p:nvCxnSpPr>
        <p:spPr>
          <a:xfrm rot="16200000" flipV="1">
            <a:off x="7462898" y="2376212"/>
            <a:ext cx="1351328" cy="1840126"/>
          </a:xfrm>
          <a:prstGeom prst="bentConnector2">
            <a:avLst/>
          </a:prstGeom>
          <a:noFill/>
          <a:ln w="12700" cap="flat" cmpd="sng" algn="ctr">
            <a:solidFill>
              <a:srgbClr val="C00000"/>
            </a:solidFill>
            <a:prstDash val="dash"/>
            <a:miter lim="800000"/>
            <a:tailEnd type="triangle"/>
          </a:ln>
          <a:effectLst/>
        </p:spPr>
      </p:cxnSp>
      <p:sp>
        <p:nvSpPr>
          <p:cNvPr id="85" name="文本框 84"/>
          <p:cNvSpPr txBox="1"/>
          <p:nvPr/>
        </p:nvSpPr>
        <p:spPr>
          <a:xfrm>
            <a:off x="1208010" y="6280758"/>
            <a:ext cx="3181109" cy="322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solidFill>
                  <a:srgbClr val="E7E6E6">
                    <a:lumMod val="50000"/>
                  </a:srgbClr>
                </a:solidFill>
                <a:latin typeface="Calibri" panose="020F0502020204030204" pitchFamily="34" charset="0"/>
                <a:ea typeface="微软雅黑 Light" panose="020B0502040204020203" pitchFamily="34" charset="-122"/>
              </a:defRPr>
            </a:lvl1pPr>
          </a:lstStyle>
          <a:p>
            <a:pPr marL="285777" indent="-285777" algn="ctr" defTabSz="91449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fr-FR" altLang="zh-CN" sz="1800" b="1" dirty="0" smtClean="0">
                <a:solidFill>
                  <a:prstClr val="black"/>
                </a:solidFill>
                <a:latin typeface="Helvetica Now Text" panose="020B0504030202020204"/>
                <a:cs typeface="Calibri" panose="020F0502020204030204" pitchFamily="34" charset="0"/>
              </a:rPr>
              <a:t>Face avant de l’AX PRO</a:t>
            </a:r>
            <a:endParaRPr lang="fr-FR" altLang="zh-CN" sz="1800" b="1" dirty="0">
              <a:solidFill>
                <a:prstClr val="black"/>
              </a:solidFill>
              <a:latin typeface="Helvetica Now Text" panose="020B0504030202020204"/>
              <a:cs typeface="Calibri" panose="020F0502020204030204" pitchFamily="34" charset="0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7173203" y="6274174"/>
            <a:ext cx="3512767" cy="322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285777" indent="-285777" algn="ctr" defTabSz="914491">
              <a:buClr>
                <a:srgbClr val="C00000"/>
              </a:buClr>
              <a:buFont typeface="Arial" panose="020B0604020202020204" pitchFamily="34" charset="0"/>
              <a:buChar char="•"/>
              <a:defRPr b="1">
                <a:solidFill>
                  <a:prstClr val="black"/>
                </a:solidFill>
                <a:latin typeface="Helvetica Now Text" panose="020B0504030202020204"/>
                <a:ea typeface="微软雅黑 Light" panose="020B0502040204020203" pitchFamily="34" charset="-122"/>
                <a:cs typeface="Calibri" panose="020F0502020204030204" pitchFamily="34" charset="0"/>
              </a:defRPr>
            </a:lvl1pPr>
          </a:lstStyle>
          <a:p>
            <a:r>
              <a:rPr lang="fr-FR" altLang="zh-CN" dirty="0" smtClean="0"/>
              <a:t>Face arrière de AX PRO</a:t>
            </a:r>
            <a:endParaRPr lang="fr-FR" altLang="zh-CN" dirty="0"/>
          </a:p>
        </p:txBody>
      </p:sp>
    </p:spTree>
    <p:extLst>
      <p:ext uri="{BB962C8B-B14F-4D97-AF65-F5344CB8AC3E}">
        <p14:creationId xmlns:p14="http://schemas.microsoft.com/office/powerpoint/2010/main" val="40221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42356" y="489246"/>
            <a:ext cx="3071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Vidéo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didactique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27f5df69dd64b79367cd563730cdb7d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1235" y="1879146"/>
            <a:ext cx="2323465" cy="49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139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18825" y="489246"/>
            <a:ext cx="3318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Important à savoir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11" y="1849603"/>
            <a:ext cx="2019888" cy="4376424"/>
          </a:xfrm>
          <a:prstGeom prst="rect">
            <a:avLst/>
          </a:prstGeom>
        </p:spPr>
      </p:pic>
      <p:sp>
        <p:nvSpPr>
          <p:cNvPr id="27" name="椭圆 26"/>
          <p:cNvSpPr/>
          <p:nvPr/>
        </p:nvSpPr>
        <p:spPr>
          <a:xfrm>
            <a:off x="3940637" y="5902459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417363" y="5902459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926925" y="5902459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390760" y="5882794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054351" y="6318198"/>
            <a:ext cx="764398" cy="31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Armement</a:t>
            </a:r>
            <a:r>
              <a:rPr kumimoji="0" lang="en-US" altLang="zh-CN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</a:t>
            </a:r>
            <a:r>
              <a:rPr kumimoji="0" lang="en-US" altLang="zh-CN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régulier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H="1">
            <a:off x="3720377" y="6116024"/>
            <a:ext cx="220260" cy="1583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4369754" y="6135932"/>
            <a:ext cx="135899" cy="182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3921540" y="6331671"/>
            <a:ext cx="822140" cy="31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Armement</a:t>
            </a:r>
            <a:r>
              <a:rPr kumimoji="0" lang="en-US" altLang="zh-CN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 </a:t>
            </a:r>
            <a:r>
              <a:rPr kumimoji="0" lang="en-US" altLang="zh-CN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partiel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5037187" y="6159010"/>
            <a:ext cx="20270" cy="214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4743680" y="6331671"/>
            <a:ext cx="757342" cy="31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Désarmer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5611284" y="6116268"/>
            <a:ext cx="174563" cy="171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5501021" y="6312006"/>
            <a:ext cx="774873" cy="31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Effacement </a:t>
            </a:r>
            <a:r>
              <a:rPr kumimoji="0" lang="en-US" altLang="zh-CN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cs"/>
              </a:rPr>
              <a:t>d’alarmes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963308" y="3661905"/>
            <a:ext cx="3572887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Ces quatre boutons sont utilisés pour l'ensemble du système, pas </a:t>
            </a:r>
            <a:r>
              <a:rPr kumimoji="0" lang="fr-FR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</a:t>
            </a:r>
            <a:r>
              <a:rPr kumimoji="0" lang="fr-FR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une seule zone.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81495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47" y="1913232"/>
            <a:ext cx="2025748" cy="4389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6" y="1913232"/>
            <a:ext cx="2025748" cy="4389120"/>
          </a:xfrm>
          <a:prstGeom prst="rect">
            <a:avLst/>
          </a:prstGeom>
        </p:spPr>
      </p:pic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69221" y="489246"/>
            <a:ext cx="2017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Armement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8536" y="6334780"/>
            <a:ext cx="2159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sur l'icône Z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one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1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/>
            </a:r>
            <a:b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</a:b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armer la zone 1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2755" y="6417072"/>
            <a:ext cx="48663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Vérification des pannes système, appuyez sur OK pour continuer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62077" y="6368400"/>
            <a:ext cx="1531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Armer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avec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succès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482515" y="4304320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05265" y="3480470"/>
            <a:ext cx="881575" cy="7486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839" y="1913232"/>
            <a:ext cx="2025748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310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74442" y="6419327"/>
            <a:ext cx="4100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Appuyez sur l'icône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Zone 1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désarmer le système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548815" y="6419327"/>
            <a:ext cx="1470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Système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désarmé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13" y="1959354"/>
            <a:ext cx="2025748" cy="4389120"/>
          </a:xfrm>
          <a:prstGeom prst="rect">
            <a:avLst/>
          </a:prstGeom>
        </p:spPr>
      </p:pic>
      <p:sp>
        <p:nvSpPr>
          <p:cNvPr id="28" name="圆角矩形 27"/>
          <p:cNvSpPr/>
          <p:nvPr/>
        </p:nvSpPr>
        <p:spPr>
          <a:xfrm>
            <a:off x="3042882" y="3518570"/>
            <a:ext cx="881575" cy="7486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95" y="1974892"/>
            <a:ext cx="2025748" cy="4389120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4778279" y="489246"/>
            <a:ext cx="2599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Désarmement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2854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95678" y="489246"/>
            <a:ext cx="33650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Effacer les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alarmes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4" y="1985009"/>
            <a:ext cx="2062676" cy="44691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06" y="1985009"/>
            <a:ext cx="2064478" cy="44730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111" y="1985009"/>
            <a:ext cx="2062676" cy="446913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01245" y="6392137"/>
            <a:ext cx="2358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Déclencher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le détecteur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/>
            </a:r>
            <a:b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</a:b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d'une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manière ou d'une autre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79426" y="6499859"/>
            <a:ext cx="3690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Appuyez sur l'icône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Zone 2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effacer l'alarme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724445" y="3602390"/>
            <a:ext cx="881575" cy="7486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25711" y="6499859"/>
            <a:ext cx="1285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Alarme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effacée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4232341"/>
      </p:ext>
    </p:extLst>
  </p:cSld>
  <p:clrMapOvr>
    <a:masterClrMapping/>
  </p:clrMapOvr>
  <p:transition spd="slow"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78850" y="489246"/>
            <a:ext cx="339868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Vidéos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didactiques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7" name="5bc355d39a9d02f8cedc5ff8ead1d7d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7093" y="1789383"/>
            <a:ext cx="2199147" cy="476445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67816" y="6553834"/>
            <a:ext cx="1039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Alarm clear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91595" y="6553834"/>
            <a:ext cx="795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Arming 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53e4d95eecf11931f3d3fe7fa36cc49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3739" y="1789383"/>
            <a:ext cx="2231799" cy="47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358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2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63560" y="489246"/>
            <a:ext cx="342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Partage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d’appareils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4" y="1833880"/>
            <a:ext cx="2100776" cy="4551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11" y="1833880"/>
            <a:ext cx="2100776" cy="45516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82" y="1833881"/>
            <a:ext cx="2100775" cy="455167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479691" y="6493280"/>
            <a:ext cx="3232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Choisir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la façon dont vous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voulez partager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166132" y="2607138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7438" y="6493279"/>
            <a:ext cx="26450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sur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l’icône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pour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partager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731410" y="3688080"/>
            <a:ext cx="745589" cy="693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666058" y="6493281"/>
            <a:ext cx="4558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Utiliser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votre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n°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de téléphone ou votre e-mail pour partager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4357784"/>
      </p:ext>
    </p:extLst>
  </p:cSld>
  <p:clrMapOvr>
    <a:masterClrMapping/>
  </p:clrMapOvr>
  <p:transition spd="slow"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91" y="1849120"/>
            <a:ext cx="2100776" cy="455168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676984" y="4518660"/>
            <a:ext cx="745589" cy="693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4912" y="6469380"/>
            <a:ext cx="3232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Choisir la façon dont vous voulez partager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25" y="1849117"/>
            <a:ext cx="2100776" cy="45516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02454" y="6400798"/>
            <a:ext cx="2457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Scanner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le code QR et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partager</a:t>
            </a:r>
            <a:endParaRPr kumimoji="0" lang="fr-FR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(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autre compte </a:t>
            </a:r>
            <a:r>
              <a:rPr kumimoji="0" lang="fr-FR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Hik-Connect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)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658" y="1849117"/>
            <a:ext cx="2100776" cy="455168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260172" y="6469379"/>
            <a:ext cx="22501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Choisir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l’appareil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partager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63559" y="489246"/>
            <a:ext cx="34292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Partage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d’appareils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5720973"/>
      </p:ext>
    </p:extLst>
  </p:cSld>
  <p:clrMapOvr>
    <a:masterClrMapping/>
  </p:clrMapOvr>
  <p:transition spd="slow">
    <p:split orient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63559" y="489246"/>
            <a:ext cx="34292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Partage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d’appareils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1882140"/>
            <a:ext cx="2312670" cy="4625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86" y="1882140"/>
            <a:ext cx="2316480" cy="463296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851660" y="2301240"/>
            <a:ext cx="2312670" cy="2514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03177" y="6507480"/>
            <a:ext cx="20096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Recevoir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une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notification</a:t>
            </a:r>
          </a:p>
        </p:txBody>
      </p:sp>
      <p:sp>
        <p:nvSpPr>
          <p:cNvPr id="8" name="矩形 7"/>
          <p:cNvSpPr/>
          <p:nvPr/>
        </p:nvSpPr>
        <p:spPr>
          <a:xfrm>
            <a:off x="7571761" y="6507479"/>
            <a:ext cx="1706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Accepter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terminer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404859" y="3025140"/>
            <a:ext cx="1176601" cy="2514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821076"/>
      </p:ext>
    </p:extLst>
  </p:cSld>
  <p:clrMapOvr>
    <a:masterClrMapping/>
  </p:clrMapOvr>
  <p:transition spd="slow">
    <p:split orient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16901" y="489246"/>
            <a:ext cx="4522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Configuration du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système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6" y="2035152"/>
            <a:ext cx="2025748" cy="4389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10" y="2035152"/>
            <a:ext cx="2024577" cy="43865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503" y="2035154"/>
            <a:ext cx="2024576" cy="4386581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2421055" y="2208820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519138" y="3939437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5377" y="6341962"/>
            <a:ext cx="2497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sur le bouton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Réglages</a:t>
            </a:r>
            <a:b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</a:b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configurer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03008" y="6550222"/>
            <a:ext cx="4576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Appuyez sur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‘&gt;’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accéder à l’interface de configuration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14827" y="6550222"/>
            <a:ext cx="3130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Définir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la langue et le fuseau horaire ici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728401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278684" y="2158435"/>
            <a:ext cx="1634632" cy="1634632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accent1"/>
                </a:gs>
                <a:gs pos="59000">
                  <a:srgbClr val="C68C2F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altLang="zh-CN" sz="7200" dirty="0">
                <a:solidFill>
                  <a:srgbClr val="C6A864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rPr>
              <a:t>2</a:t>
            </a:r>
            <a:endParaRPr lang="zh-CN" altLang="en-US" sz="7200" dirty="0">
              <a:solidFill>
                <a:srgbClr val="C6A864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79808" y="4024733"/>
            <a:ext cx="6032421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fr-FR" altLang="zh-CN" sz="4267" dirty="0" smtClean="0">
                <a:solidFill>
                  <a:srgbClr val="C6A864"/>
                </a:solidFill>
                <a:latin typeface="Helvetica Now Text" panose="020B0504030202020204"/>
                <a:ea typeface="Microsoft YaHei"/>
                <a:cs typeface="Calibri" panose="020F0502020204030204" pitchFamily="34" charset="0"/>
                <a:sym typeface="+mn-lt"/>
              </a:rPr>
              <a:t>Connexion de l’AX PRO</a:t>
            </a:r>
            <a:endParaRPr lang="fr-FR" altLang="zh-CN" sz="3200" dirty="0">
              <a:solidFill>
                <a:srgbClr val="C6A864"/>
              </a:solidFill>
              <a:latin typeface="Helvetica Now Text" panose="020B0504030202020204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933441" y="4804433"/>
            <a:ext cx="343183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96011" y="68627"/>
            <a:ext cx="11952651" cy="6693363"/>
          </a:xfrm>
          <a:prstGeom prst="rect">
            <a:avLst/>
          </a:prstGeom>
          <a:noFill/>
          <a:ln w="19050">
            <a:gradFill flip="none" rotWithShape="1">
              <a:gsLst>
                <a:gs pos="0">
                  <a:schemeClr val="accent1"/>
                </a:gs>
                <a:gs pos="59000">
                  <a:srgbClr val="C68C2F"/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7200" dirty="0">
              <a:solidFill>
                <a:srgbClr val="C6A864"/>
              </a:solidFill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27230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681106" y="44653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16901" y="489246"/>
            <a:ext cx="45225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Configuration du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système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0" y="1951332"/>
            <a:ext cx="2024577" cy="4386583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2297658" y="4144623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6079" y="6289871"/>
            <a:ext cx="2292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sur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‘&gt;’ pour accéder</a:t>
            </a:r>
            <a:b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</a:b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aux options du système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67" y="1945202"/>
            <a:ext cx="2083878" cy="45150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38" y="1953562"/>
            <a:ext cx="2082849" cy="4512839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964377" y="6466402"/>
            <a:ext cx="143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Gérer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les options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708198" y="6466402"/>
            <a:ext cx="1900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Vérification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des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défauts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5227360"/>
      </p:ext>
    </p:extLst>
  </p:cSld>
  <p:clrMapOvr>
    <a:masterClrMapping/>
  </p:clrMapOvr>
  <p:transition spd="slow">
    <p:split orient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95634" y="489246"/>
            <a:ext cx="25651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SMS &amp; Appels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8" y="1889760"/>
            <a:ext cx="2156376" cy="46721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2092" y="6323168"/>
            <a:ext cx="2248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sur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‘&gt;’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b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</a:b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des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n°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de téléphone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397672" y="5136671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28" y="1889761"/>
            <a:ext cx="2156376" cy="46721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95807" y="6550223"/>
            <a:ext cx="1936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pour continuer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130446" y="3159084"/>
            <a:ext cx="666939" cy="6269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03" y="1890416"/>
            <a:ext cx="2149652" cy="465757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455240" y="6564170"/>
            <a:ext cx="1712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57" y="1896716"/>
            <a:ext cx="2149955" cy="465823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9404141" y="6564170"/>
            <a:ext cx="1712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6703388"/>
      </p:ext>
    </p:extLst>
  </p:cSld>
  <p:clrMapOvr>
    <a:masterClrMapping/>
  </p:clrMapOvr>
  <p:transition spd="slow">
    <p:split orient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95634" y="489246"/>
            <a:ext cx="25651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SMS &amp; Appels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41329" y="6550223"/>
            <a:ext cx="14014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Notification SMS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57" y="1799697"/>
            <a:ext cx="2192551" cy="47505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/>
          <a:stretch/>
        </p:blipFill>
        <p:spPr>
          <a:xfrm>
            <a:off x="7092256" y="1811383"/>
            <a:ext cx="2270594" cy="473884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13229" y="6560383"/>
            <a:ext cx="16286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Appel téléphonique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22239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65415" y="489246"/>
            <a:ext cx="322556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Vérification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Vidéo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d’une</a:t>
            </a: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Caméra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0" y="1946563"/>
            <a:ext cx="2084576" cy="451658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1538" y="6466402"/>
            <a:ext cx="3147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sur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‘&gt;’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ajouter une caméra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371665" y="4204854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23" y="1946561"/>
            <a:ext cx="2084577" cy="451658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416782" y="6481744"/>
            <a:ext cx="1761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pour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ajouter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953553" y="3158837"/>
            <a:ext cx="666939" cy="6269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61" y="1946561"/>
            <a:ext cx="2093162" cy="453518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802773" y="6481744"/>
            <a:ext cx="2793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Entrer les paramètres et enregistrer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884" y="1946561"/>
            <a:ext cx="2089374" cy="4526977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275548" y="6474121"/>
            <a:ext cx="1756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Rafraîchir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et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terminer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6975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65416" y="489246"/>
            <a:ext cx="322556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Vérification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Vidéo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Liaison de zones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18" y="1925781"/>
            <a:ext cx="2126140" cy="460663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8539" y="6270808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Sélectionner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un détecteur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/>
            </a:r>
            <a:b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</a:b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que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vous souhaitez lier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240047" y="4066308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59" y="1925781"/>
            <a:ext cx="2126140" cy="460663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597141" y="6550224"/>
            <a:ext cx="19809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Appuyer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pour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configurer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413696" y="2104354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55" y="1925781"/>
            <a:ext cx="2134358" cy="462444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119633" y="6538550"/>
            <a:ext cx="2634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Appuyez sur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‘&gt;’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pour créer un lien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221747" y="4569228"/>
            <a:ext cx="220524" cy="213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70" y="1926389"/>
            <a:ext cx="2149917" cy="465815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865977" y="6550224"/>
            <a:ext cx="28713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Sélectionner </a:t>
            </a:r>
            <a:r>
              <a:rPr kumimoji="0" lang="fr-FR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une caméra et </a:t>
            </a:r>
            <a:r>
              <a:rPr kumimoji="0" lang="fr-FR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terminer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73903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65419" y="489246"/>
            <a:ext cx="32255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Vérification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Vidéo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84912" y="6550223"/>
            <a:ext cx="14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Vidéo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didactique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7" name="74b2f0d0cc80d1f8919cde54c2ae3d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95" r="8413"/>
          <a:stretch/>
        </p:blipFill>
        <p:spPr>
          <a:xfrm>
            <a:off x="5015060" y="1805262"/>
            <a:ext cx="2253006" cy="474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622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/>
          <p:nvPr/>
        </p:nvSpPr>
        <p:spPr>
          <a:xfrm>
            <a:off x="3932840" y="489246"/>
            <a:ext cx="42907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Autorisation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de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l’appreil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5" y="2098368"/>
            <a:ext cx="1956005" cy="4346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24" y="2098369"/>
            <a:ext cx="1956005" cy="4346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43" y="2098368"/>
            <a:ext cx="1956005" cy="4346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162" y="2098368"/>
            <a:ext cx="1956005" cy="4346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408" y="2098368"/>
            <a:ext cx="1956005" cy="4346678"/>
          </a:xfrm>
          <a:prstGeom prst="rect">
            <a:avLst/>
          </a:prstGeom>
        </p:spPr>
      </p:pic>
      <p:sp>
        <p:nvSpPr>
          <p:cNvPr id="9" name="矩形 5"/>
          <p:cNvSpPr/>
          <p:nvPr/>
        </p:nvSpPr>
        <p:spPr>
          <a:xfrm>
            <a:off x="213144" y="6581001"/>
            <a:ext cx="2289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Appuyez </a:t>
            </a:r>
            <a:r>
              <a:rPr lang="fr-FR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sur le bouton de partage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0" name="矩形 5"/>
          <p:cNvSpPr/>
          <p:nvPr/>
        </p:nvSpPr>
        <p:spPr>
          <a:xfrm>
            <a:off x="2655324" y="6445046"/>
            <a:ext cx="1954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Appuyez </a:t>
            </a:r>
            <a:r>
              <a:rPr lang="fr-FR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sur </a:t>
            </a:r>
            <a:r>
              <a:rPr lang="fr-FR" altLang="zh-CN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« Partager avec l’installateur»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1" name="矩形 5"/>
          <p:cNvSpPr/>
          <p:nvPr/>
        </p:nvSpPr>
        <p:spPr>
          <a:xfrm>
            <a:off x="4917858" y="6537378"/>
            <a:ext cx="1954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Appuyez </a:t>
            </a:r>
            <a:r>
              <a:rPr lang="fr-FR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sur </a:t>
            </a:r>
            <a:r>
              <a:rPr lang="fr-FR" altLang="zh-CN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le ‘+’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矩形 5"/>
          <p:cNvSpPr/>
          <p:nvPr/>
        </p:nvSpPr>
        <p:spPr>
          <a:xfrm>
            <a:off x="7246121" y="6396335"/>
            <a:ext cx="1954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Entrez l’</a:t>
            </a:r>
            <a:r>
              <a:rPr lang="fr-FR" altLang="zh-CN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addresse</a:t>
            </a:r>
            <a:r>
              <a:rPr lang="fr-FR" altLang="zh-CN" sz="12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 mail de l’installateur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3" name="矩形 5"/>
          <p:cNvSpPr/>
          <p:nvPr/>
        </p:nvSpPr>
        <p:spPr>
          <a:xfrm>
            <a:off x="9355700" y="6445044"/>
            <a:ext cx="2261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+mn-ea"/>
                <a:sym typeface="+mn-lt"/>
              </a:rPr>
              <a:t>Choisissez si vous voulez donner des permissions à l'installateur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0302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/>
          <p:cNvSpPr/>
          <p:nvPr/>
        </p:nvSpPr>
        <p:spPr>
          <a:xfrm>
            <a:off x="5394744" y="6550223"/>
            <a:ext cx="14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Vidéo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didactique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3" name="HP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7079" y="1875803"/>
            <a:ext cx="2103489" cy="467442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42672" y="607234"/>
            <a:ext cx="42907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Autorisation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 de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+mn-ea"/>
                <a:sym typeface="+mn-lt"/>
              </a:rPr>
              <a:t>l’appreil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94074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olo 1"/>
          <p:cNvSpPr>
            <a:spLocks noGrp="1"/>
          </p:cNvSpPr>
          <p:nvPr>
            <p:ph type="title"/>
          </p:nvPr>
        </p:nvSpPr>
        <p:spPr>
          <a:xfrm>
            <a:off x="0" y="2813051"/>
            <a:ext cx="12192000" cy="732367"/>
          </a:xfrm>
        </p:spPr>
        <p:txBody>
          <a:bodyPr>
            <a:noAutofit/>
          </a:bodyPr>
          <a:lstStyle/>
          <a:p>
            <a:r>
              <a:rPr lang="fr-FR" sz="6600" dirty="0" smtClean="0">
                <a:ea typeface="+mn-ea"/>
                <a:cs typeface="+mn-ea"/>
                <a:sym typeface="+mn-lt"/>
              </a:rPr>
              <a:t>Merci !</a:t>
            </a:r>
            <a:endParaRPr sz="6600" dirty="0"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66556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4177" y="424965"/>
            <a:ext cx="8690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Helvetica Now Text" panose="020B0504030202020204"/>
                <a:cs typeface="+mn-ea"/>
                <a:sym typeface="+mn-lt"/>
              </a:rPr>
              <a:t>Trois façons de connecter la centrale au Cloud</a:t>
            </a:r>
            <a:endParaRPr lang="fr-FR" altLang="zh-CN" sz="3200" b="1" dirty="0">
              <a:solidFill>
                <a:prstClr val="white"/>
              </a:solidFill>
              <a:latin typeface="Helvetica Now Text" panose="020B0504030202020204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93864" y="2741370"/>
            <a:ext cx="93107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C11119"/>
              </a:buClr>
              <a:buSzPct val="125000"/>
              <a:defRPr/>
            </a:pPr>
            <a:r>
              <a:rPr kumimoji="0" lang="fr-FR" altLang="zh-CN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+mn-ea"/>
                <a:sym typeface="+mn-lt"/>
              </a:rPr>
              <a:t>1. Utiliser l’application Hik-Connect/Hik Pro-connect</a:t>
            </a:r>
            <a:r>
              <a:rPr kumimoji="0" lang="fr-FR" altLang="zh-CN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+mn-ea"/>
                <a:sym typeface="+mn-lt"/>
              </a:rPr>
              <a:t> </a:t>
            </a:r>
            <a:r>
              <a:rPr lang="fr-FR" altLang="zh-CN" dirty="0" smtClean="0">
                <a:solidFill>
                  <a:schemeClr val="bg1"/>
                </a:solidFill>
                <a:latin typeface="Helvetica Now Text" panose="020B0504030202020204"/>
                <a:ea typeface="Microsoft YaHei"/>
                <a:cs typeface="+mn-ea"/>
                <a:sym typeface="+mn-lt"/>
              </a:rPr>
              <a:t>pour connecter la centrale </a:t>
            </a:r>
            <a:r>
              <a:rPr kumimoji="0" lang="fr-FR" altLang="zh-CN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+mn-ea"/>
                <a:sym typeface="+mn-lt"/>
              </a:rPr>
              <a:t>via Wi-Fi</a:t>
            </a:r>
            <a:endParaRPr lang="fr-FR" altLang="zh-CN" dirty="0" smtClean="0">
              <a:solidFill>
                <a:schemeClr val="bg1"/>
              </a:solidFill>
              <a:latin typeface="Helvetica Now Text" panose="020B0504030202020204"/>
              <a:ea typeface="Microsoft YaHei"/>
              <a:cs typeface="+mn-ea"/>
              <a:sym typeface="+mn-l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endParaRPr kumimoji="0" lang="fr-FR" altLang="zh-CN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ow Text" panose="020B0504030202020204"/>
              <a:ea typeface="Microsoft YaHei"/>
              <a:cs typeface="+mn-ea"/>
              <a:sym typeface="+mn-lt"/>
            </a:endParaRPr>
          </a:p>
          <a:p>
            <a:pPr defTabSz="1219170">
              <a:buClr>
                <a:srgbClr val="C11119"/>
              </a:buClr>
              <a:buSzPct val="125000"/>
              <a:defRPr/>
            </a:pPr>
            <a:r>
              <a:rPr kumimoji="0" lang="fr-FR" altLang="zh-CN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+mn-ea"/>
                <a:sym typeface="+mn-lt"/>
              </a:rPr>
              <a:t>2. Utiliser</a:t>
            </a:r>
            <a:r>
              <a:rPr kumimoji="0" lang="fr-FR" altLang="zh-CN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+mn-ea"/>
                <a:sym typeface="+mn-lt"/>
              </a:rPr>
              <a:t> le port LAN pour connecter la centrale via </a:t>
            </a:r>
            <a:r>
              <a:rPr lang="fr-FR" altLang="zh-CN" dirty="0" smtClean="0">
                <a:solidFill>
                  <a:schemeClr val="bg1"/>
                </a:solidFill>
                <a:latin typeface="Helvetica Now Text" panose="020B0504030202020204"/>
                <a:ea typeface="Microsoft YaHei"/>
                <a:cs typeface="+mn-ea"/>
                <a:sym typeface="+mn-lt"/>
              </a:rPr>
              <a:t>LAN</a:t>
            </a:r>
            <a:endParaRPr kumimoji="0" lang="fr-FR" altLang="zh-CN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ow Text" panose="020B0504030202020204"/>
              <a:ea typeface="Microsoft YaHei"/>
              <a:cs typeface="+mn-ea"/>
              <a:sym typeface="+mn-l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endParaRPr kumimoji="0" lang="fr-FR" altLang="zh-CN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ow Text" panose="020B0504030202020204"/>
              <a:ea typeface="Microsoft YaHei"/>
              <a:cs typeface="+mn-ea"/>
              <a:sym typeface="+mn-lt"/>
            </a:endParaRPr>
          </a:p>
          <a:p>
            <a:pPr defTabSz="1219170">
              <a:buClr>
                <a:srgbClr val="C11119"/>
              </a:buClr>
              <a:buSzPct val="125000"/>
              <a:defRPr/>
            </a:pPr>
            <a:r>
              <a:rPr kumimoji="0" lang="fr-FR" altLang="zh-CN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+mn-ea"/>
                <a:sym typeface="+mn-lt"/>
              </a:rPr>
              <a:t>3. Utiliser</a:t>
            </a:r>
            <a:r>
              <a:rPr kumimoji="0" lang="fr-FR" altLang="zh-CN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ow Text" panose="020B0504030202020204"/>
                <a:ea typeface="Microsoft YaHei"/>
                <a:cs typeface="+mn-ea"/>
                <a:sym typeface="+mn-lt"/>
              </a:rPr>
              <a:t> une carte SIM</a:t>
            </a:r>
            <a:endParaRPr kumimoji="0" lang="fr-FR" altLang="zh-CN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ow Text" panose="020B0504030202020204"/>
              <a:ea typeface="Microsoft YaHei"/>
              <a:cs typeface="+mn-ea"/>
              <a:sym typeface="+mn-lt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1119"/>
              </a:buClr>
              <a:buSzPct val="125000"/>
              <a:buFontTx/>
              <a:buNone/>
              <a:tabLst/>
              <a:defRPr/>
            </a:pPr>
            <a:endParaRPr kumimoji="0" lang="fr-FR" altLang="zh-CN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ow Text" panose="020B0504030202020204"/>
              <a:ea typeface="Microsoft YaHei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4325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26455" y="576032"/>
            <a:ext cx="105240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fr-FR" altLang="zh-CN" sz="3200" b="1" dirty="0" smtClean="0">
                <a:solidFill>
                  <a:prstClr val="white"/>
                </a:solidFill>
                <a:latin typeface="Helvetica Now Text"/>
                <a:ea typeface="Microsoft YaHei"/>
                <a:cs typeface="Calibri" panose="020F0502020204030204" pitchFamily="34" charset="0"/>
                <a:sym typeface="+mn-lt"/>
              </a:rPr>
              <a:t>Connexion via Hik-Connect/Hik Pro-Connect en Wi-Fi</a:t>
            </a:r>
          </a:p>
          <a:p>
            <a:pPr algn="ctr" defTabSz="1219170">
              <a:defRPr/>
            </a:pPr>
            <a:r>
              <a:rPr lang="fr-FR" altLang="zh-CN" sz="1600" b="1" dirty="0" smtClean="0">
                <a:solidFill>
                  <a:prstClr val="white"/>
                </a:solidFill>
                <a:latin typeface="Helvetica Now Text"/>
                <a:ea typeface="Microsoft YaHei"/>
                <a:cs typeface="Calibri" panose="020F0502020204030204" pitchFamily="34" charset="0"/>
                <a:sym typeface="+mn-lt"/>
              </a:rPr>
              <a:t>Dans un premier temps, connecter le téléphone au réseau Wi-Fi</a:t>
            </a:r>
          </a:p>
        </p:txBody>
      </p:sp>
      <p:sp>
        <p:nvSpPr>
          <p:cNvPr id="8" name="Rectangle 55"/>
          <p:cNvSpPr/>
          <p:nvPr/>
        </p:nvSpPr>
        <p:spPr>
          <a:xfrm>
            <a:off x="5791199" y="452669"/>
            <a:ext cx="609600" cy="36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1861965" y="1397095"/>
            <a:ext cx="2447119" cy="5355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endParaRPr lang="zh-CN" altLang="en-US" sz="3200" b="1" dirty="0">
              <a:solidFill>
                <a:prstClr val="black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23" y="1961829"/>
            <a:ext cx="1935500" cy="419358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3768" y="6268325"/>
            <a:ext cx="2779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Appuyer sur ‘Ajouter un appareil’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89143" y="6268325"/>
            <a:ext cx="2787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Scanner le QR code du produit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62444" y="6268325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Appuyer sur ‘Ajout’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127236" y="6186992"/>
            <a:ext cx="3147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Choisir le type de connexion</a:t>
            </a:r>
          </a:p>
          <a:p>
            <a:pPr lvl="0" algn="ctr" defTabSz="1219170">
              <a:buClr>
                <a:srgbClr val="C11119"/>
              </a:buClr>
              <a:buSzPct val="125000"/>
              <a:defRPr/>
            </a:pPr>
            <a:r>
              <a:rPr lang="fr-FR" altLang="zh-CN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 Now Text"/>
                <a:cs typeface="Calibri" panose="020F0502020204030204" pitchFamily="34" charset="0"/>
                <a:sym typeface="+mn-lt"/>
              </a:rPr>
              <a:t>(nous sélectionnons wireless ici)</a:t>
            </a:r>
            <a:endParaRPr lang="fr-FR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Helvetica Now Text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9" y="1953013"/>
            <a:ext cx="1866622" cy="4148049"/>
          </a:xfrm>
          <a:prstGeom prst="rect">
            <a:avLst/>
          </a:prstGeom>
        </p:spPr>
      </p:pic>
      <p:pic>
        <p:nvPicPr>
          <p:cNvPr id="15" name="Image3"/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45268" y="1932626"/>
            <a:ext cx="1979665" cy="4168436"/>
          </a:xfrm>
          <a:prstGeom prst="rect">
            <a:avLst/>
          </a:prstGeom>
        </p:spPr>
      </p:pic>
      <p:pic>
        <p:nvPicPr>
          <p:cNvPr id="16" name="Image4"/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66450" y="1932626"/>
            <a:ext cx="1958022" cy="41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zmwagrs">
      <a:majorFont>
        <a:latin typeface="TSTAR PRO"/>
        <a:ea typeface="Microsoft YaHei"/>
        <a:cs typeface=""/>
      </a:majorFont>
      <a:minorFont>
        <a:latin typeface="TSTAR PRO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报警产品线配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D4C8A"/>
      </a:accent1>
      <a:accent2>
        <a:srgbClr val="A69AD9"/>
      </a:accent2>
      <a:accent3>
        <a:srgbClr val="999999"/>
      </a:accent3>
      <a:accent4>
        <a:srgbClr val="49398C"/>
      </a:accent4>
      <a:accent5>
        <a:srgbClr val="375899"/>
      </a:accent5>
      <a:accent6>
        <a:srgbClr val="D4D9E2"/>
      </a:accent6>
      <a:hlink>
        <a:srgbClr val="0563C1"/>
      </a:hlink>
      <a:folHlink>
        <a:srgbClr val="954F72"/>
      </a:folHlink>
    </a:clrScheme>
    <a:fontScheme name="海康版权字体">
      <a:majorFont>
        <a:latin typeface="Helvetica Now Text Black"/>
        <a:ea typeface="方正兰亭纤黑简体"/>
        <a:cs typeface=""/>
      </a:majorFont>
      <a:minorFont>
        <a:latin typeface="Helvetica Now Text"/>
        <a:ea typeface="方正正纤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7572</TotalTime>
  <Words>1971</Words>
  <Application>Microsoft Office PowerPoint</Application>
  <PresentationFormat>Grand écran</PresentationFormat>
  <Paragraphs>407</Paragraphs>
  <Slides>78</Slides>
  <Notes>17</Notes>
  <HiddenSlides>0</HiddenSlides>
  <MMClips>29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78</vt:i4>
      </vt:variant>
    </vt:vector>
  </HeadingPairs>
  <TitlesOfParts>
    <vt:vector size="92" baseType="lpstr">
      <vt:lpstr>微软雅黑</vt:lpstr>
      <vt:lpstr>微软雅黑</vt:lpstr>
      <vt:lpstr>宋体</vt:lpstr>
      <vt:lpstr>微软雅黑 Light</vt:lpstr>
      <vt:lpstr>Arial</vt:lpstr>
      <vt:lpstr>Calibri</vt:lpstr>
      <vt:lpstr>等线</vt:lpstr>
      <vt:lpstr>Helvetica Now Text</vt:lpstr>
      <vt:lpstr>Helvetica Now Text Black</vt:lpstr>
      <vt:lpstr>方正兰亭纤黑简体</vt:lpstr>
      <vt:lpstr>方正兰亭黑简体</vt:lpstr>
      <vt:lpstr>方正正纤黑简体</vt:lpstr>
      <vt:lpstr>1_Office 主题​​</vt:lpstr>
      <vt:lpstr>2_Office 主题​​</vt:lpstr>
      <vt:lpstr>Guide d’utilisation rapide - AX PRO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Alan.Liu</dc:creator>
  <cp:lastModifiedBy>Rémi Bernard</cp:lastModifiedBy>
  <cp:revision>336</cp:revision>
  <dcterms:created xsi:type="dcterms:W3CDTF">2020-04-14T03:38:24Z</dcterms:created>
  <dcterms:modified xsi:type="dcterms:W3CDTF">2022-03-24T14:30:57Z</dcterms:modified>
</cp:coreProperties>
</file>